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825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860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3541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119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47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8009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5160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1152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4194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4092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06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35065-795D-417E-89DE-505367D68B0E}" type="datetimeFigureOut">
              <a:rPr lang="nl-NL" smtClean="0"/>
              <a:t>30-6-2016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C3022-3B35-4282-8435-3DFA40EB70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421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21"/>
          <a:stretch/>
        </p:blipFill>
        <p:spPr>
          <a:xfrm>
            <a:off x="-1" y="-1"/>
            <a:ext cx="12192001" cy="545826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34375" y="2572699"/>
            <a:ext cx="8989254" cy="1915737"/>
          </a:xfrm>
        </p:spPr>
        <p:txBody>
          <a:bodyPr>
            <a:noAutofit/>
          </a:bodyPr>
          <a:lstStyle/>
          <a:p>
            <a:pPr algn="l"/>
            <a:r>
              <a:rPr lang="nl-NL" sz="3600" b="1" i="1" dirty="0">
                <a:solidFill>
                  <a:schemeClr val="bg1"/>
                </a:solidFill>
              </a:rPr>
              <a:t>‘Voor je tent, in je hangmat, waar dan ook: </a:t>
            </a:r>
            <a:br>
              <a:rPr lang="nl-NL" sz="3600" b="1" i="1" dirty="0">
                <a:solidFill>
                  <a:schemeClr val="bg1"/>
                </a:solidFill>
              </a:rPr>
            </a:br>
            <a:r>
              <a:rPr lang="nl-NL" sz="3600" b="1" i="1" dirty="0">
                <a:solidFill>
                  <a:schemeClr val="bg1"/>
                </a:solidFill>
              </a:rPr>
              <a:t>drie keer per week een meditatie met een filmpje. Handig!’</a:t>
            </a:r>
            <a:br>
              <a:rPr lang="nl-NL" sz="40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 </a:t>
            </a:r>
            <a:endParaRPr lang="nl-NL" sz="4000" dirty="0">
              <a:solidFill>
                <a:srgbClr val="92D050"/>
              </a:solidFill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623" y="5622150"/>
            <a:ext cx="3715552" cy="1275488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266972" y="5892448"/>
            <a:ext cx="5557053" cy="7348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3200" b="1" dirty="0">
                <a:solidFill>
                  <a:srgbClr val="92D050"/>
                </a:solidFill>
              </a:rPr>
              <a:t>Volg de serie via </a:t>
            </a:r>
            <a:r>
              <a:rPr lang="nl-NL" sz="4000" b="1" dirty="0">
                <a:solidFill>
                  <a:srgbClr val="92D050"/>
                </a:solidFill>
              </a:rPr>
              <a:t>Facebook.com/opkijken</a:t>
            </a:r>
            <a:endParaRPr lang="nl-NL" sz="4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03427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</Words>
  <Application>Microsoft Office PowerPoint</Application>
  <PresentationFormat>Breedbeeld</PresentationFormat>
  <Paragraphs>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‘Voor je tent, in je hangmat, waar dan ook:  drie keer per week een meditatie met een filmpje. Handig!’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‘Voor je tent, in je hangmat, waar dan ook:  drie keer per week een meditatie met een filmpje. Handig!’</dc:title>
  <dc:creator>newrise-3</dc:creator>
  <cp:lastModifiedBy>newrise-3</cp:lastModifiedBy>
  <cp:revision>3</cp:revision>
  <dcterms:created xsi:type="dcterms:W3CDTF">2016-06-30T11:47:00Z</dcterms:created>
  <dcterms:modified xsi:type="dcterms:W3CDTF">2016-06-30T11:55:23Z</dcterms:modified>
</cp:coreProperties>
</file>