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2" r:id="rId2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118" d="100"/>
          <a:sy n="118" d="100"/>
        </p:scale>
        <p:origin x="-153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3A9064AB-4FE8-4E5B-B879-73DF09FBE14E}" type="datetimeFigureOut">
              <a:rPr lang="nl-NL"/>
              <a:pPr>
                <a:defRPr/>
              </a:pPr>
              <a:t>28-3-2013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 smtClean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 smtClean="0"/>
              <a:t>Klik om de modelstijlen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D52B217-6C22-4218-9B1F-0B866EA15EE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nl-NL" smtClean="0"/>
          </a:p>
        </p:txBody>
      </p:sp>
      <p:sp>
        <p:nvSpPr>
          <p:cNvPr id="9220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18841-B160-42CC-9740-BBC15F7CF22E}" type="slidenum">
              <a:rPr lang="nl-NL"/>
              <a:pPr/>
              <a:t>1</a:t>
            </a:fld>
            <a:endParaRPr 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7F29E-E258-4CD8-8900-9828BDAC2CD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094CF-2685-47DD-859A-832FD0DBB2A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AC1D88-C02F-4D6A-920D-520AFBE7A01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688FD-A27B-48D1-AA5B-47413CA5076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3701D-4EA7-44F5-8033-F0336F84426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C1444-1139-4DA2-A923-CD0FDC98CEA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D94F5-0091-4491-B6A8-9E03DF6B41A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7B1DB-3D37-43F8-BEC0-8B3B34DF0DE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A7F3C-1CDD-45D0-8D56-BAC052EC867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B81EC-3585-4135-8E86-A2A22442573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2414E-1F47-4686-B293-03E8E0A97D6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van de modeltitel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A2540F7-BFD6-4F4D-B507-2E5A394CECC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kstvak 3"/>
          <p:cNvSpPr txBox="1">
            <a:spLocks noChangeArrowheads="1"/>
          </p:cNvSpPr>
          <p:nvPr/>
        </p:nvSpPr>
        <p:spPr bwMode="auto">
          <a:xfrm>
            <a:off x="0" y="115888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2800" b="1" dirty="0" smtClean="0">
                <a:latin typeface="Arial" charset="0"/>
                <a:cs typeface="Arial" charset="0"/>
              </a:rPr>
              <a:t>Gezang </a:t>
            </a:r>
            <a:r>
              <a:rPr lang="nl-NL" sz="2800" b="1" dirty="0" smtClean="0">
                <a:latin typeface="Arial" charset="0"/>
                <a:cs typeface="Arial" charset="0"/>
              </a:rPr>
              <a:t>97</a:t>
            </a:r>
            <a:endParaRPr lang="nl-NL" sz="2800" b="1" dirty="0">
              <a:latin typeface="Arial" charset="0"/>
              <a:cs typeface="Arial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975" y="947738"/>
            <a:ext cx="8780463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ontwerp">
  <a:themeElements>
    <a:clrScheme name="Standaardontwerp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ardontwer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3</Words>
  <Application>Microsoft Office PowerPoint</Application>
  <PresentationFormat>Diavoorstelling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Standaardontwerp</vt:lpstr>
      <vt:lpstr>Dia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ruiterjv</dc:creator>
  <cp:lastModifiedBy>HK</cp:lastModifiedBy>
  <cp:revision>107</cp:revision>
  <dcterms:created xsi:type="dcterms:W3CDTF">2004-09-21T10:26:12Z</dcterms:created>
  <dcterms:modified xsi:type="dcterms:W3CDTF">2013-03-28T19:00:26Z</dcterms:modified>
</cp:coreProperties>
</file>