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</p:sldIdLst>
  <p:sldSz cx="10080625" cy="7559675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nl-NL" sz="5279" spc="-1" strike="noStrike">
                <a:latin typeface="Arial"/>
              </a:rPr>
              <a:t>Klik om de dia te verplaatsen</a:t>
            </a:r>
            <a:endParaRPr b="0" lang="nl-NL" sz="5279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nl-NL" sz="2000" spc="-1" strike="noStrike">
                <a:latin typeface="Arial"/>
              </a:rPr>
              <a:t>Klik om het formaat van de notities te bewerken</a:t>
            </a:r>
            <a:endParaRPr b="0" lang="nl-NL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nl-NL" sz="1400" spc="-1" strike="noStrike">
                <a:latin typeface="Times New Roman"/>
              </a:rPr>
              <a:t>&lt;koptekst&gt;</a:t>
            </a:r>
            <a:endParaRPr b="0" lang="nl-NL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nl-NL" sz="1400" spc="-1" strike="noStrike">
                <a:latin typeface="Times New Roman"/>
              </a:rPr>
              <a:t>&lt;datum/tijd&gt;</a:t>
            </a:r>
            <a:endParaRPr b="0" lang="nl-NL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nl-NL" sz="1400" spc="-1" strike="noStrike">
                <a:latin typeface="Times New Roman"/>
              </a:rPr>
              <a:t>&lt;voettekst&gt;</a:t>
            </a:r>
            <a:endParaRPr b="0" lang="nl-NL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D5ADADCF-279E-45F6-A4C3-DFF02F951BEF}" type="slidenum">
              <a:rPr b="0" lang="nl-NL" sz="1400" spc="-1" strike="noStrike">
                <a:latin typeface="Times New Roman"/>
              </a:rPr>
              <a:t>&lt;getal&gt;</a:t>
            </a:fld>
            <a:endParaRPr b="0" lang="nl-NL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nl-NL" sz="2000" spc="-1" strike="noStrike">
              <a:latin typeface="Arial"/>
            </a:endParaRPr>
          </a:p>
        </p:txBody>
      </p:sp>
      <p:sp>
        <p:nvSpPr>
          <p:cNvPr id="55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A9C0381-A881-4898-98CE-B4F613B39253}" type="slidenum">
              <a:rPr b="0" lang="nl-NL" sz="1200" spc="-1" strike="noStrike">
                <a:latin typeface="Times New Roman"/>
              </a:rPr>
              <a:t>&lt;getal&gt;</a:t>
            </a:fld>
            <a:endParaRPr b="0" lang="nl-NL" sz="12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nl-NL" sz="2000" spc="-1" strike="noStrike">
              <a:latin typeface="Arial"/>
            </a:endParaRPr>
          </a:p>
        </p:txBody>
      </p:sp>
      <p:sp>
        <p:nvSpPr>
          <p:cNvPr id="57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DC4E8033-AA4C-47DF-B16F-3008D658B82D}" type="slidenum">
              <a:rPr b="0" lang="nl-NL" sz="1200" spc="-1" strike="noStrike">
                <a:latin typeface="Times New Roman"/>
              </a:rPr>
              <a:t>&lt;getal&gt;</a:t>
            </a:fld>
            <a:endParaRPr b="0" lang="nl-NL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nl-NL" sz="2000" spc="-1" strike="noStrike">
              <a:latin typeface="Arial"/>
            </a:endParaRPr>
          </a:p>
        </p:txBody>
      </p:sp>
      <p:sp>
        <p:nvSpPr>
          <p:cNvPr id="59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26FCA175-E871-4B94-A621-F9AC4EB3F0A6}" type="slidenum">
              <a:rPr b="0" lang="nl-NL" sz="1200" spc="-1" strike="noStrike">
                <a:latin typeface="Times New Roman"/>
              </a:rPr>
              <a:t>&lt;getal&gt;</a:t>
            </a:fld>
            <a:endParaRPr b="0" lang="nl-NL" sz="12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nl-NL" sz="2000" spc="-1" strike="noStrike">
              <a:latin typeface="Arial"/>
            </a:endParaRPr>
          </a:p>
        </p:txBody>
      </p:sp>
      <p:sp>
        <p:nvSpPr>
          <p:cNvPr id="61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C217819-F920-4264-8298-53D0AD068C8B}" type="slidenum">
              <a:rPr b="0" lang="nl-NL" sz="1200" spc="-1" strike="noStrike">
                <a:latin typeface="Times New Roman"/>
              </a:rPr>
              <a:t>&lt;getal&gt;</a:t>
            </a:fld>
            <a:endParaRPr b="0" lang="nl-NL" sz="12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nl-NL" sz="2000" spc="-1" strike="noStrike">
              <a:latin typeface="Arial"/>
            </a:endParaRPr>
          </a:p>
        </p:txBody>
      </p:sp>
      <p:sp>
        <p:nvSpPr>
          <p:cNvPr id="63" name="CustomShape 2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28928E87-4D17-49CB-BABD-214F796A7247}" type="slidenum">
              <a:rPr b="0" lang="nl-NL" sz="1200" spc="-1" strike="noStrike">
                <a:latin typeface="Times New Roman"/>
              </a:rPr>
              <a:t>&lt;getal&gt;</a:t>
            </a:fld>
            <a:endParaRPr b="0" lang="nl-NL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3640" y="1768680"/>
            <a:ext cx="9071280" cy="4384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9071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442656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1960" y="1768680"/>
            <a:ext cx="442656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3640" y="301320"/>
            <a:ext cx="9071280" cy="585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1960" y="1768680"/>
            <a:ext cx="442656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3640" y="405900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442656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1960" y="176868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1960" y="405900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1960" y="176868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3640" y="4059000"/>
            <a:ext cx="9071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9071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3640" y="4059000"/>
            <a:ext cx="90712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1960" y="176868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3640" y="405900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1960" y="4059000"/>
            <a:ext cx="442656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nl-NL" sz="5279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084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7680" y="176868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364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084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7680" y="405900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nl-NL" sz="384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128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nl-NL" sz="5279" spc="-1" strike="noStrike">
                <a:latin typeface="Arial"/>
              </a:rPr>
              <a:t>Klik om de opmaak van de titeltekst te bewerken</a:t>
            </a:r>
            <a:endParaRPr b="0" lang="nl-NL" sz="5279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3640" y="1768680"/>
            <a:ext cx="907128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69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3840" spc="-1" strike="noStrike">
                <a:latin typeface="Arial"/>
              </a:rPr>
              <a:t>Klik om de opmaak van de overzichtstekst te bewerken</a:t>
            </a:r>
            <a:endParaRPr b="0" lang="nl-NL" sz="3840" spc="-1" strike="noStrike">
              <a:latin typeface="Arial"/>
            </a:endParaRPr>
          </a:p>
          <a:p>
            <a:pPr lvl="1" marL="864000" indent="-324000">
              <a:spcBef>
                <a:spcPts val="135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3359" spc="-1" strike="noStrike">
                <a:latin typeface="Arial"/>
              </a:rPr>
              <a:t>Tweede overzichtsniveau</a:t>
            </a:r>
            <a:endParaRPr b="0" lang="nl-NL" sz="3359" spc="-1" strike="noStrike">
              <a:latin typeface="Arial"/>
            </a:endParaRPr>
          </a:p>
          <a:p>
            <a:pPr lvl="2" marL="1296000" indent="-288000">
              <a:spcBef>
                <a:spcPts val="101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879" spc="-1" strike="noStrike">
                <a:latin typeface="Arial"/>
              </a:rPr>
              <a:t>Derde overzichtsniveau</a:t>
            </a:r>
            <a:endParaRPr b="0" lang="nl-NL" sz="2879" spc="-1" strike="noStrike">
              <a:latin typeface="Arial"/>
            </a:endParaRPr>
          </a:p>
          <a:p>
            <a:pPr lvl="3" marL="1728000" indent="-216000">
              <a:spcBef>
                <a:spcPts val="67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400" spc="-1" strike="noStrike">
                <a:latin typeface="Arial"/>
              </a:rPr>
              <a:t>Vierde overzichtsniveau</a:t>
            </a:r>
            <a:endParaRPr b="0" lang="nl-NL" sz="2400" spc="-1" strike="noStrike">
              <a:latin typeface="Arial"/>
            </a:endParaRPr>
          </a:p>
          <a:p>
            <a:pPr lvl="4" marL="2160000" indent="-216000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400" spc="-1" strike="noStrike">
                <a:latin typeface="Arial"/>
              </a:rPr>
              <a:t>Vijfde overzichtsniveau</a:t>
            </a:r>
            <a:endParaRPr b="0" lang="nl-NL" sz="2400" spc="-1" strike="noStrike">
              <a:latin typeface="Arial"/>
            </a:endParaRPr>
          </a:p>
          <a:p>
            <a:pPr lvl="5" marL="2592000" indent="-216000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400" spc="-1" strike="noStrike">
                <a:latin typeface="Arial"/>
              </a:rPr>
              <a:t>Zesde overzichtsniveau</a:t>
            </a:r>
            <a:endParaRPr b="0" lang="nl-NL" sz="2400" spc="-1" strike="noStrike">
              <a:latin typeface="Arial"/>
            </a:endParaRPr>
          </a:p>
          <a:p>
            <a:pPr lvl="6" marL="3024000" indent="-216000">
              <a:spcBef>
                <a:spcPts val="33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400" spc="-1" strike="noStrike">
                <a:latin typeface="Arial"/>
              </a:rPr>
              <a:t>Zevende overzichtsniveau</a:t>
            </a:r>
            <a:endParaRPr b="0" lang="nl-NL" sz="2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0" y="138960"/>
            <a:ext cx="9142560" cy="619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nl-NL" sz="2800" spc="-1" strike="noStrike">
                <a:solidFill>
                  <a:srgbClr val="000000"/>
                </a:solidFill>
                <a:latin typeface="Arial"/>
                <a:ea typeface="DejaVu Sans"/>
              </a:rPr>
              <a:t>Gezang 27</a:t>
            </a:r>
            <a:endParaRPr b="0" lang="nl-NL" sz="2800" spc="-1" strike="noStrike">
              <a:latin typeface="Arial"/>
            </a:endParaRPr>
          </a:p>
        </p:txBody>
      </p:sp>
      <p:pic>
        <p:nvPicPr>
          <p:cNvPr id="45" name="Afbeelding 1" descr=""/>
          <p:cNvPicPr/>
          <p:nvPr/>
        </p:nvPicPr>
        <p:blipFill>
          <a:blip r:embed="rId1"/>
          <a:stretch/>
        </p:blipFill>
        <p:spPr>
          <a:xfrm>
            <a:off x="166320" y="1291320"/>
            <a:ext cx="8809200" cy="5644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0" y="138960"/>
            <a:ext cx="9142560" cy="619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nl-NL" sz="2800" spc="-1" strike="noStrike">
                <a:solidFill>
                  <a:srgbClr val="000000"/>
                </a:solidFill>
                <a:latin typeface="Arial"/>
                <a:ea typeface="DejaVu Sans"/>
              </a:rPr>
              <a:t>Gezang 27</a:t>
            </a:r>
            <a:endParaRPr b="0" lang="nl-NL" sz="2800" spc="-1" strike="noStrike">
              <a:latin typeface="Arial"/>
            </a:endParaRPr>
          </a:p>
        </p:txBody>
      </p:sp>
      <p:pic>
        <p:nvPicPr>
          <p:cNvPr id="47" name="Afbeelding 1" descr=""/>
          <p:cNvPicPr/>
          <p:nvPr/>
        </p:nvPicPr>
        <p:blipFill>
          <a:blip r:embed="rId1"/>
          <a:stretch/>
        </p:blipFill>
        <p:spPr>
          <a:xfrm>
            <a:off x="166320" y="1302480"/>
            <a:ext cx="8809200" cy="5622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0" y="138960"/>
            <a:ext cx="9142560" cy="619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nl-NL" sz="2800" spc="-1" strike="noStrike">
                <a:solidFill>
                  <a:srgbClr val="000000"/>
                </a:solidFill>
                <a:latin typeface="Arial"/>
                <a:ea typeface="DejaVu Sans"/>
              </a:rPr>
              <a:t>Gezang 27</a:t>
            </a:r>
            <a:endParaRPr b="0" lang="nl-NL" sz="2800" spc="-1" strike="noStrike">
              <a:latin typeface="Arial"/>
            </a:endParaRPr>
          </a:p>
        </p:txBody>
      </p:sp>
      <p:pic>
        <p:nvPicPr>
          <p:cNvPr id="49" name="Afbeelding 1" descr=""/>
          <p:cNvPicPr/>
          <p:nvPr/>
        </p:nvPicPr>
        <p:blipFill>
          <a:blip r:embed="rId1"/>
          <a:stretch/>
        </p:blipFill>
        <p:spPr>
          <a:xfrm>
            <a:off x="166320" y="1302480"/>
            <a:ext cx="8809200" cy="5622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0" y="138960"/>
            <a:ext cx="9142560" cy="619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nl-NL" sz="2800" spc="-1" strike="noStrike">
                <a:solidFill>
                  <a:srgbClr val="000000"/>
                </a:solidFill>
                <a:latin typeface="Arial"/>
                <a:ea typeface="DejaVu Sans"/>
              </a:rPr>
              <a:t>Gezang 27</a:t>
            </a:r>
            <a:endParaRPr b="0" lang="nl-NL" sz="2800" spc="-1" strike="noStrike">
              <a:latin typeface="Arial"/>
            </a:endParaRPr>
          </a:p>
        </p:txBody>
      </p:sp>
      <p:pic>
        <p:nvPicPr>
          <p:cNvPr id="51" name="Afbeelding 1" descr=""/>
          <p:cNvPicPr/>
          <p:nvPr/>
        </p:nvPicPr>
        <p:blipFill>
          <a:blip r:embed="rId1"/>
          <a:stretch/>
        </p:blipFill>
        <p:spPr>
          <a:xfrm>
            <a:off x="166320" y="1302480"/>
            <a:ext cx="8809200" cy="5622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0" y="138960"/>
            <a:ext cx="9142560" cy="619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nl-NL" sz="2800" spc="-1" strike="noStrike">
                <a:solidFill>
                  <a:srgbClr val="000000"/>
                </a:solidFill>
                <a:latin typeface="Arial"/>
                <a:ea typeface="DejaVu Sans"/>
              </a:rPr>
              <a:t>Gezang 27</a:t>
            </a:r>
            <a:endParaRPr b="0" lang="nl-NL" sz="2800" spc="-1" strike="noStrike">
              <a:latin typeface="Arial"/>
            </a:endParaRPr>
          </a:p>
        </p:txBody>
      </p:sp>
      <p:pic>
        <p:nvPicPr>
          <p:cNvPr id="53" name="Afbeelding 1" descr=""/>
          <p:cNvPicPr/>
          <p:nvPr/>
        </p:nvPicPr>
        <p:blipFill>
          <a:blip r:embed="rId1"/>
          <a:stretch/>
        </p:blipFill>
        <p:spPr>
          <a:xfrm>
            <a:off x="166320" y="1262880"/>
            <a:ext cx="8809200" cy="5633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</TotalTime>
  <Application>LibreOffice/6.2.0.3$Windows_x86 LibreOffice_project/98c6a8a1c6c7b144ce3cc729e34964b47ce25d62</Application>
  <Words>15</Words>
  <Paragraphs>10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2004-09-21T10:26:12Z</dcterms:created>
  <dc:creator/>
  <dc:description/>
  <dc:language>nl-NL</dc:language>
  <cp:lastModifiedBy>Lammert Kwant</cp:lastModifiedBy>
  <dcterms:modified xsi:type="dcterms:W3CDTF">2019-02-11T21:20:24Z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5</vt:i4>
  </property>
  <property fmtid="{D5CDD505-2E9C-101B-9397-08002B2CF9AE}" pid="8" name="PresentationFormat">
    <vt:lpwstr>Diavoorstelling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