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2" r:id="rId4"/>
    <p:sldId id="260" r:id="rId5"/>
    <p:sldId id="261" r:id="rId6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elijkbenige driehoek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l-NL" smtClean="0"/>
              <a:t>Klik om de ondertitelstijl van het model te bewerken</a:t>
            </a:r>
            <a:endParaRPr lang="en-US"/>
          </a:p>
        </p:txBody>
      </p:sp>
      <p:sp>
        <p:nvSpPr>
          <p:cNvPr id="5" name="Tijdelijke aanduiding voor datum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1EE982E3-7C4E-4A95-8077-3CF3A3F4BE50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6" name="Tijdelijke aanduiding voor voettekst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15BF930-BE8B-49E5-A040-1FCCFD44BE5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AA539-4DEF-4201-8A24-0380DDB25E8B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3AEBD-1E6C-46E0-BFC7-83971FCDADC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ige driehoek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Gelijkbenige driehoek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Rechte verbindingslijn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CCA04-0B44-49F6-A3A0-D0470D2B7BB0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E1528-27C8-4F46-AD58-A39D9337605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4A7FA-28ED-4166-ADD6-22D578795DD6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6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359C0-5A4F-4A43-AF79-E112EFECCF8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A0F7C-B649-4071-9AA3-195BAB12FD60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1B0EA01-8EFD-4165-A5F2-FD2F739EFA9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47C42-A4B0-475D-B67A-3057D576754A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4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D0761-37C4-4E01-B9E3-A5026267ED5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FC9BA-BBEF-4B81-8FB8-CF4D1B02A24A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E0444-DD15-402D-B8C0-97877C3A7D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37859EC9-7D50-4367-A7E1-B6C3A346C0D8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ECDEC048-2D30-41EB-BA7D-9FE19A664A3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1C14AF94-9B07-4C11-AEC0-1B0C43A77265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DF4C59B0-693E-4C87-8534-346269DF085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E87DE-C984-4E40-A8E6-F352375B40F4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5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FFD57-2511-40F0-B198-C307618869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F0B42-A3BC-4864-87E1-C9D28D255AFC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5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71297-F5E1-4177-9D46-0686116336E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23015"/>
            </a:gs>
            <a:gs pos="60001">
              <a:srgbClr val="464420"/>
            </a:gs>
            <a:gs pos="100000">
              <a:srgbClr val="81806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ige driehoek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Rechte verbindingslijn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1030" name="Tijdelijke aanduiding voor tekst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smtClean="0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25FA5C6B-9F44-4D72-BDA3-3F697732B703}" type="datetimeFigureOut">
              <a:rPr lang="nl-NL"/>
              <a:pPr>
                <a:defRPr/>
              </a:pPr>
              <a:t>8-4-2015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AAAAC09A-F7B0-4F94-949B-D5E51E98CD9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0" r:id="rId4"/>
    <p:sldLayoutId id="2147483788" r:id="rId5"/>
    <p:sldLayoutId id="2147483781" r:id="rId6"/>
    <p:sldLayoutId id="2147483782" r:id="rId7"/>
    <p:sldLayoutId id="2147483789" r:id="rId8"/>
    <p:sldLayoutId id="2147483790" r:id="rId9"/>
    <p:sldLayoutId id="2147483783" r:id="rId10"/>
    <p:sldLayoutId id="2147483784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B2E95B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B2E95B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B2E95B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B2E95B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B2E95B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B2E95B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B2E95B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B2E95B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B2E95B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B7D689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nl-NL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Vrucht van de Geest</a:t>
            </a:r>
            <a:endParaRPr lang="nl-NL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8195" name="Ondertitel 5"/>
          <p:cNvSpPr>
            <a:spLocks noGrp="1"/>
          </p:cNvSpPr>
          <p:nvPr>
            <p:ph type="subTitle" idx="1"/>
          </p:nvPr>
        </p:nvSpPr>
        <p:spPr>
          <a:xfrm>
            <a:off x="541338" y="2249488"/>
            <a:ext cx="8061325" cy="1752600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</a:pPr>
            <a:endParaRPr lang="nl-NL" smtClean="0">
              <a:ln>
                <a:noFill/>
              </a:ln>
              <a:solidFill>
                <a:srgbClr val="FFFFFF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2708275"/>
            <a:ext cx="4321175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endParaRPr lang="nl-NL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9219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549275"/>
            <a:ext cx="2881312" cy="3387725"/>
          </a:xfrm>
        </p:spPr>
      </p:pic>
      <p:pic>
        <p:nvPicPr>
          <p:cNvPr id="9220" name="Afbeelding 4"/>
          <p:cNvPicPr>
            <a:picLocks noChangeAspect="1"/>
          </p:cNvPicPr>
          <p:nvPr/>
        </p:nvPicPr>
        <p:blipFill>
          <a:blip r:embed="rId3" cstate="print"/>
          <a:srcRect l="14638" t="16931" r="14008" b="9297"/>
          <a:stretch>
            <a:fillRect/>
          </a:stretch>
        </p:blipFill>
        <p:spPr bwMode="auto">
          <a:xfrm>
            <a:off x="4643438" y="1700213"/>
            <a:ext cx="34480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Afbeelding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4076700"/>
            <a:ext cx="338455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nl-NL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nl-NL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nl-NL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nl-NL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nl-NL" sz="3100" dirty="0">
              <a:solidFill>
                <a:schemeClr val="tx1"/>
              </a:solidFill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3463" y="4765675"/>
            <a:ext cx="3014662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088" y="1976438"/>
            <a:ext cx="2889250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9588" y="144463"/>
            <a:ext cx="3538537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1288" y="3643313"/>
            <a:ext cx="2900362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913" y="87313"/>
            <a:ext cx="3421062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4037013" y="4403725"/>
            <a:ext cx="1616075" cy="1974850"/>
          </a:xfrm>
          <a:noFill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05063" y="4656138"/>
            <a:ext cx="1609725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43325" y="0"/>
            <a:ext cx="1609725" cy="195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41975" y="2568575"/>
            <a:ext cx="3432175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2" name="Tekstvak 13"/>
          <p:cNvSpPr txBox="1">
            <a:spLocks noChangeArrowheads="1"/>
          </p:cNvSpPr>
          <p:nvPr/>
        </p:nvSpPr>
        <p:spPr bwMode="auto">
          <a:xfrm>
            <a:off x="3560763" y="1814513"/>
            <a:ext cx="20812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Lankmoedigheid</a:t>
            </a:r>
          </a:p>
          <a:p>
            <a:r>
              <a:rPr lang="nl-NL"/>
              <a:t>(goedheid</a:t>
            </a:r>
          </a:p>
        </p:txBody>
      </p:sp>
      <p:sp>
        <p:nvSpPr>
          <p:cNvPr id="10253" name="Tekstvak 14"/>
          <p:cNvSpPr txBox="1">
            <a:spLocks noChangeArrowheads="1"/>
          </p:cNvSpPr>
          <p:nvPr/>
        </p:nvSpPr>
        <p:spPr bwMode="auto">
          <a:xfrm>
            <a:off x="900113" y="1616075"/>
            <a:ext cx="8699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Liefde</a:t>
            </a:r>
          </a:p>
        </p:txBody>
      </p:sp>
      <p:sp>
        <p:nvSpPr>
          <p:cNvPr id="10254" name="Tekstvak 15"/>
          <p:cNvSpPr txBox="1">
            <a:spLocks noChangeArrowheads="1"/>
          </p:cNvSpPr>
          <p:nvPr/>
        </p:nvSpPr>
        <p:spPr bwMode="auto">
          <a:xfrm>
            <a:off x="6084888" y="1814513"/>
            <a:ext cx="8747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Vrede</a:t>
            </a:r>
          </a:p>
        </p:txBody>
      </p:sp>
      <p:sp>
        <p:nvSpPr>
          <p:cNvPr id="10255" name="Tekstvak 16"/>
          <p:cNvSpPr txBox="1">
            <a:spLocks noChangeArrowheads="1"/>
          </p:cNvSpPr>
          <p:nvPr/>
        </p:nvSpPr>
        <p:spPr bwMode="auto">
          <a:xfrm>
            <a:off x="6578600" y="4130675"/>
            <a:ext cx="18145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Vriendelijkheid</a:t>
            </a:r>
          </a:p>
          <a:p>
            <a:r>
              <a:rPr lang="nl-NL"/>
              <a:t>(vriendschap)</a:t>
            </a:r>
          </a:p>
        </p:txBody>
      </p:sp>
      <p:sp>
        <p:nvSpPr>
          <p:cNvPr id="10256" name="Tekstvak 18"/>
          <p:cNvSpPr txBox="1">
            <a:spLocks noChangeArrowheads="1"/>
          </p:cNvSpPr>
          <p:nvPr/>
        </p:nvSpPr>
        <p:spPr bwMode="auto">
          <a:xfrm>
            <a:off x="6578600" y="6389688"/>
            <a:ext cx="2619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Vreugde ( blijdschap)</a:t>
            </a:r>
          </a:p>
        </p:txBody>
      </p:sp>
      <p:sp>
        <p:nvSpPr>
          <p:cNvPr id="10257" name="Tekstvak 20"/>
          <p:cNvSpPr txBox="1">
            <a:spLocks noChangeArrowheads="1"/>
          </p:cNvSpPr>
          <p:nvPr/>
        </p:nvSpPr>
        <p:spPr bwMode="auto">
          <a:xfrm>
            <a:off x="4140200" y="6389688"/>
            <a:ext cx="1816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Zelfbeheersing</a:t>
            </a:r>
          </a:p>
        </p:txBody>
      </p:sp>
      <p:sp>
        <p:nvSpPr>
          <p:cNvPr id="10258" name="Tekstvak 21"/>
          <p:cNvSpPr txBox="1">
            <a:spLocks noChangeArrowheads="1"/>
          </p:cNvSpPr>
          <p:nvPr/>
        </p:nvSpPr>
        <p:spPr bwMode="auto">
          <a:xfrm>
            <a:off x="369888" y="6389688"/>
            <a:ext cx="20494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zachtaardigheid</a:t>
            </a:r>
          </a:p>
        </p:txBody>
      </p:sp>
      <p:sp>
        <p:nvSpPr>
          <p:cNvPr id="10259" name="Tekstvak 22"/>
          <p:cNvSpPr txBox="1">
            <a:spLocks noChangeArrowheads="1"/>
          </p:cNvSpPr>
          <p:nvPr/>
        </p:nvSpPr>
        <p:spPr bwMode="auto">
          <a:xfrm>
            <a:off x="142875" y="5016500"/>
            <a:ext cx="1541463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Geloof</a:t>
            </a:r>
          </a:p>
          <a:p>
            <a:r>
              <a:rPr lang="nl-NL"/>
              <a:t>(vertrouwen</a:t>
            </a:r>
          </a:p>
          <a:p>
            <a:r>
              <a:rPr lang="nl-NL"/>
              <a:t>Trouw)</a:t>
            </a:r>
          </a:p>
        </p:txBody>
      </p:sp>
      <p:sp>
        <p:nvSpPr>
          <p:cNvPr id="10260" name="Tekstvak 23"/>
          <p:cNvSpPr txBox="1">
            <a:spLocks noChangeArrowheads="1"/>
          </p:cNvSpPr>
          <p:nvPr/>
        </p:nvSpPr>
        <p:spPr bwMode="auto">
          <a:xfrm>
            <a:off x="212725" y="3275013"/>
            <a:ext cx="1041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Geduld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endParaRPr lang="nl-NL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0" y="115888"/>
            <a:ext cx="1871663" cy="2066925"/>
          </a:xfr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1412875"/>
            <a:ext cx="239077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1825" y="3125788"/>
            <a:ext cx="26289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688" y="4868863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11560" y="2780928"/>
            <a:ext cx="8229600" cy="1399032"/>
          </a:xfrm>
        </p:spPr>
        <p:txBody>
          <a:bodyPr>
            <a:normAutofit fontScale="90000"/>
          </a:bodyPr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nl-NL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Li La VVV 2 x Z en 2 x G</a:t>
            </a:r>
            <a:br>
              <a:rPr lang="nl-NL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nl-NL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sz="32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li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efde </a:t>
            </a:r>
            <a:b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sz="32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   </a:t>
            </a:r>
            <a:r>
              <a:rPr lang="nl-NL" sz="32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la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nkmoedigheid</a:t>
            </a:r>
            <a:b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sz="32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          </a:t>
            </a:r>
            <a:r>
              <a:rPr lang="nl-NL" sz="32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V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rede</a:t>
            </a:r>
            <a:b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sz="32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             </a:t>
            </a:r>
            <a:r>
              <a:rPr lang="nl-NL" sz="32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V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riendelijkheid</a:t>
            </a:r>
            <a:b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sz="32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                 </a:t>
            </a:r>
            <a:r>
              <a:rPr lang="nl-NL" sz="32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V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reugde</a:t>
            </a:r>
            <a:b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sz="32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                     </a:t>
            </a:r>
            <a:r>
              <a:rPr lang="nl-NL" sz="32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Z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elfbeheersing</a:t>
            </a:r>
            <a:b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sz="32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                           </a:t>
            </a:r>
            <a:r>
              <a:rPr lang="nl-NL" sz="3200" b="1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Z</a:t>
            </a:r>
            <a:r>
              <a:rPr lang="nl-NL" sz="3200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achmoedigheid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sz="32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                                       </a:t>
            </a:r>
            <a:r>
              <a:rPr lang="nl-NL" sz="32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G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eloof</a:t>
            </a:r>
            <a:b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nl-NL" sz="32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                                                </a:t>
            </a:r>
            <a:r>
              <a:rPr lang="nl-NL" sz="32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G</a:t>
            </a:r>
            <a:r>
              <a:rPr lang="nl-NL" sz="32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eduld</a:t>
            </a:r>
            <a:endParaRPr lang="nl-NL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12291" name="Tijdelijke aanduiding voor inhoud 3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3860800"/>
            <a:ext cx="1871662" cy="2184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70</TotalTime>
  <Words>35</Words>
  <Application>Microsoft Office PowerPoint</Application>
  <PresentationFormat>Diavoorstelling (4:3)</PresentationFormat>
  <Paragraphs>16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1" baseType="lpstr">
      <vt:lpstr>Century Gothic</vt:lpstr>
      <vt:lpstr>Arial</vt:lpstr>
      <vt:lpstr>Wingdings 2</vt:lpstr>
      <vt:lpstr>Verdana</vt:lpstr>
      <vt:lpstr>Calibri</vt:lpstr>
      <vt:lpstr>Verve</vt:lpstr>
      <vt:lpstr>Vrucht van de Geest</vt:lpstr>
      <vt:lpstr>Dia 2</vt:lpstr>
      <vt:lpstr>   </vt:lpstr>
      <vt:lpstr>Dia 4</vt:lpstr>
      <vt:lpstr>Li La VVV 2 x Z en 2 x G  liefde       lankmoedigheid             Vrede                Vriendelijkheid                    Vreugde                        Zelfbeheersing                              Zachmoedigheid                                          Geloof                                                   Geduld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Vrucht van de Geest</dc:title>
  <dc:creator>D.E. Oudekerk-Nieuwenhuizen</dc:creator>
  <cp:lastModifiedBy>de Heer</cp:lastModifiedBy>
  <cp:revision>7</cp:revision>
  <dcterms:created xsi:type="dcterms:W3CDTF">2011-09-30T17:21:05Z</dcterms:created>
  <dcterms:modified xsi:type="dcterms:W3CDTF">2015-04-08T14:55:36Z</dcterms:modified>
</cp:coreProperties>
</file>