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photoAlbum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01F4-2409-48A7-B12D-18A70797D646}" type="datetimeFigureOut">
              <a:rPr lang="nl-NL" smtClean="0"/>
              <a:t>11-4-2014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7F6E5-D2F2-4CF6-9DB7-8E542B649E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020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01F4-2409-48A7-B12D-18A70797D646}" type="datetimeFigureOut">
              <a:rPr lang="nl-NL" smtClean="0"/>
              <a:t>11-4-2014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7F6E5-D2F2-4CF6-9DB7-8E542B649E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3953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01F4-2409-48A7-B12D-18A70797D646}" type="datetimeFigureOut">
              <a:rPr lang="nl-NL" smtClean="0"/>
              <a:t>11-4-2014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7F6E5-D2F2-4CF6-9DB7-8E542B649E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6989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01F4-2409-48A7-B12D-18A70797D646}" type="datetimeFigureOut">
              <a:rPr lang="nl-NL" smtClean="0"/>
              <a:t>11-4-2014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7F6E5-D2F2-4CF6-9DB7-8E542B649E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055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01F4-2409-48A7-B12D-18A70797D646}" type="datetimeFigureOut">
              <a:rPr lang="nl-NL" smtClean="0"/>
              <a:t>11-4-2014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7F6E5-D2F2-4CF6-9DB7-8E542B649E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3958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01F4-2409-48A7-B12D-18A70797D646}" type="datetimeFigureOut">
              <a:rPr lang="nl-NL" smtClean="0"/>
              <a:t>11-4-2014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7F6E5-D2F2-4CF6-9DB7-8E542B649E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695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01F4-2409-48A7-B12D-18A70797D646}" type="datetimeFigureOut">
              <a:rPr lang="nl-NL" smtClean="0"/>
              <a:t>11-4-2014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7F6E5-D2F2-4CF6-9DB7-8E542B649E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3112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01F4-2409-48A7-B12D-18A70797D646}" type="datetimeFigureOut">
              <a:rPr lang="nl-NL" smtClean="0"/>
              <a:t>11-4-2014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7F6E5-D2F2-4CF6-9DB7-8E542B649E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1166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01F4-2409-48A7-B12D-18A70797D646}" type="datetimeFigureOut">
              <a:rPr lang="nl-NL" smtClean="0"/>
              <a:t>11-4-2014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7F6E5-D2F2-4CF6-9DB7-8E542B649E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773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01F4-2409-48A7-B12D-18A70797D646}" type="datetimeFigureOut">
              <a:rPr lang="nl-NL" smtClean="0"/>
              <a:t>11-4-2014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7F6E5-D2F2-4CF6-9DB7-8E542B649E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935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01F4-2409-48A7-B12D-18A70797D646}" type="datetimeFigureOut">
              <a:rPr lang="nl-NL" smtClean="0"/>
              <a:t>11-4-2014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7F6E5-D2F2-4CF6-9DB7-8E542B649E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645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301F4-2409-48A7-B12D-18A70797D646}" type="datetimeFigureOut">
              <a:rPr lang="nl-NL" smtClean="0"/>
              <a:t>11-4-2014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7F6E5-D2F2-4CF6-9DB7-8E542B649E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763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16-0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134"/>
            <a:ext cx="9144000" cy="64452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kstvak 2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Psalm 116</a:t>
            </a:r>
            <a:endParaRPr lang="nl-NL" sz="400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3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16-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134"/>
            <a:ext cx="9144000" cy="6445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536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Diavoorstelling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3" baseType="lpstr">
      <vt:lpstr>Kantoorthema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Guido</dc:creator>
  <cp:lastModifiedBy>Guido</cp:lastModifiedBy>
  <cp:revision>2</cp:revision>
  <dcterms:created xsi:type="dcterms:W3CDTF">2014-04-11T19:37:05Z</dcterms:created>
  <dcterms:modified xsi:type="dcterms:W3CDTF">2014-04-11T19:43:22Z</dcterms:modified>
</cp:coreProperties>
</file>