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9"/>
  </p:notesMasterIdLst>
  <p:sldIdLst>
    <p:sldId id="256" r:id="rId2"/>
    <p:sldId id="278" r:id="rId3"/>
    <p:sldId id="267" r:id="rId4"/>
    <p:sldId id="271" r:id="rId5"/>
    <p:sldId id="273" r:id="rId6"/>
    <p:sldId id="270" r:id="rId7"/>
    <p:sldId id="264" r:id="rId8"/>
    <p:sldId id="265" r:id="rId9"/>
    <p:sldId id="266" r:id="rId10"/>
    <p:sldId id="275" r:id="rId11"/>
    <p:sldId id="274" r:id="rId12"/>
    <p:sldId id="268" r:id="rId13"/>
    <p:sldId id="269" r:id="rId14"/>
    <p:sldId id="259" r:id="rId15"/>
    <p:sldId id="276" r:id="rId16"/>
    <p:sldId id="261" r:id="rId17"/>
    <p:sldId id="27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License to Sing" id="{D7E21977-3F47-441F-87D5-EDE930003AC5}">
          <p14:sldIdLst>
            <p14:sldId id="256"/>
            <p14:sldId id="278"/>
            <p14:sldId id="267"/>
            <p14:sldId id="271"/>
            <p14:sldId id="273"/>
            <p14:sldId id="270"/>
            <p14:sldId id="264"/>
            <p14:sldId id="265"/>
            <p14:sldId id="266"/>
            <p14:sldId id="275"/>
            <p14:sldId id="274"/>
            <p14:sldId id="268"/>
            <p14:sldId id="269"/>
            <p14:sldId id="259"/>
            <p14:sldId id="276"/>
            <p14:sldId id="261"/>
            <p14:sldId id="27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74370" autoAdjust="0"/>
  </p:normalViewPr>
  <p:slideViewPr>
    <p:cSldViewPr>
      <p:cViewPr varScale="1">
        <p:scale>
          <a:sx n="63" d="100"/>
          <a:sy n="63" d="100"/>
        </p:scale>
        <p:origin x="1536"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E8EFF1-0C9C-438A-AA47-4C7E6CF4FFE2}" type="datetimeFigureOut">
              <a:rPr lang="nl-NL" smtClean="0"/>
              <a:t>10-2-2019</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C86B8-5807-4EB5-A50D-8F442547916A}" type="slidenum">
              <a:rPr lang="nl-NL" smtClean="0"/>
              <a:t>‹nr.›</a:t>
            </a:fld>
            <a:endParaRPr lang="nl-NL"/>
          </a:p>
        </p:txBody>
      </p:sp>
    </p:spTree>
    <p:extLst>
      <p:ext uri="{BB962C8B-B14F-4D97-AF65-F5344CB8AC3E}">
        <p14:creationId xmlns:p14="http://schemas.microsoft.com/office/powerpoint/2010/main" val="219774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De discussies over licenties is iets van de laatste 3-5 jaar. Hoe kan dat? </a:t>
            </a:r>
          </a:p>
          <a:p>
            <a:endParaRPr lang="nl-NL"/>
          </a:p>
          <a:p>
            <a:r>
              <a:rPr lang="nl-NL" b="1"/>
              <a:t>Ontzuiling</a:t>
            </a:r>
          </a:p>
          <a:p>
            <a:r>
              <a:rPr lang="nl-NL" b="0"/>
              <a:t>Voorheen had iedere zuil vaak zijn eigen liedbundel en afspraken. Auteursrechten werden vaak landelijk geregeld. Iedere gemeente kan zodoende zelf gebruik maken van deze bundel en vrij eruit zingen en verspreiden. Door ontzuiling vinden ook andere bundels hun intrede. De afspraken binnen een zuil gelden daarbuiten niet.</a:t>
            </a:r>
          </a:p>
          <a:p>
            <a:endParaRPr lang="nl-NL" b="0"/>
          </a:p>
          <a:p>
            <a:r>
              <a:rPr lang="nl-NL" b="1"/>
              <a:t>Technologie</a:t>
            </a:r>
            <a:endParaRPr lang="nl-NL" b="0"/>
          </a:p>
          <a:p>
            <a:r>
              <a:rPr lang="nl-NL" b="0"/>
              <a:t>De toename van technologische mogelijkheden zorgt ervoor dat we enerzijds vrij gemakkelijk toegang hebben tot andere diensten, culturen en gemeenschappen. Aansprekende elementen kunnen we in onze diensten overnemen. Anderzijds brengt de techniek ons mogelijkheden voor het verspreiden van diensten, maar daarbij ook auteursrechtelijk materiaal. </a:t>
            </a:r>
          </a:p>
          <a:p>
            <a:endParaRPr lang="nl-NL" b="0"/>
          </a:p>
          <a:p>
            <a:r>
              <a:rPr lang="nl-NL" b="0"/>
              <a:t>Bezinning op rechten is hiervoor noodzakelijk. We zien helaas dat de wetgeving achterloopt op de technlogie. Let er dus op dat niet alles wat kan ook daadwerkelijk mag!</a:t>
            </a:r>
            <a:endParaRPr lang="nl-NL" b="1"/>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2</a:t>
            </a:fld>
            <a:endParaRPr lang="nl-NL"/>
          </a:p>
        </p:txBody>
      </p:sp>
    </p:spTree>
    <p:extLst>
      <p:ext uri="{BB962C8B-B14F-4D97-AF65-F5344CB8AC3E}">
        <p14:creationId xmlns:p14="http://schemas.microsoft.com/office/powerpoint/2010/main" val="870454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Het als download beschikbaar stellen van een uitzending valt NIET onder de streaming licentie, maar daar heb je een Podcast-licentie nodig.</a:t>
            </a:r>
          </a:p>
          <a:p>
            <a:endParaRPr lang="nl-NL"/>
          </a:p>
          <a:p>
            <a:r>
              <a:rPr lang="nl-NL"/>
              <a:t>Zie ook “https://support.kerkdienstgemist.nl/articles/informatie-voor-de-kerk/informatie-over-licenties”</a:t>
            </a:r>
          </a:p>
          <a:p>
            <a:endParaRPr lang="nl-NL"/>
          </a:p>
          <a:p>
            <a:r>
              <a:rPr lang="nl-NL"/>
              <a:t>Maar let op: bij het downloaden verspreid je ook ander materiaal waar auteurrecht op rust (denk aan preek, lied van een band, een eigen gedicht etc.)  Toestemming met je apart regelen! Tip: Biedt geen opnames als download aan.</a:t>
            </a:r>
          </a:p>
          <a:p>
            <a:endParaRPr lang="nl-NL"/>
          </a:p>
          <a:p>
            <a:r>
              <a:rPr lang="nl-NL"/>
              <a:t>Kerkdiensten mogen wel als download beschikbaar gesteld aan eigen leden achter een “login”.</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11</a:t>
            </a:fld>
            <a:endParaRPr lang="nl-NL"/>
          </a:p>
        </p:txBody>
      </p:sp>
    </p:spTree>
    <p:extLst>
      <p:ext uri="{BB962C8B-B14F-4D97-AF65-F5344CB8AC3E}">
        <p14:creationId xmlns:p14="http://schemas.microsoft.com/office/powerpoint/2010/main" val="23790899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Voor alle niet genoemde zaken moet je zelf toestemming regelen van de betreffende auteurs.</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12</a:t>
            </a:fld>
            <a:endParaRPr lang="nl-NL"/>
          </a:p>
        </p:txBody>
      </p:sp>
    </p:spTree>
    <p:extLst>
      <p:ext uri="{BB962C8B-B14F-4D97-AF65-F5344CB8AC3E}">
        <p14:creationId xmlns:p14="http://schemas.microsoft.com/office/powerpoint/2010/main" val="2310374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De licentie check kan je helpen te bepalen wat je nodig hebt als kerk.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a:t>Ga naar </a:t>
            </a:r>
            <a:r>
              <a:rPr lang="nl-NL" sz="1200"/>
              <a:t>http://www.christiaanheidema.nl/licentie</a:t>
            </a:r>
          </a:p>
          <a:p>
            <a:pPr marL="228600" indent="-228600">
              <a:buFont typeface="+mj-lt"/>
              <a:buAutoNum type="arabicPeriod"/>
            </a:pPr>
            <a:r>
              <a:rPr lang="nl-NL"/>
              <a:t>Geef aan hoeveel bezoekers er gemiddeld zijn</a:t>
            </a:r>
          </a:p>
          <a:p>
            <a:pPr marL="228600" indent="-228600">
              <a:buFont typeface="+mj-lt"/>
              <a:buAutoNum type="arabicPeriod"/>
            </a:pPr>
            <a:r>
              <a:rPr lang="nl-NL"/>
              <a:t>Vink vervolgens aan welke situaties van toepassing zijn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a:t>Vink vervolgens aan welke liedbundels je gebruikt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a:t>Vink vervolgens of er een koffiebar is en welke omvang</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nl-NL"/>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nl-NL"/>
              <a:t>Direct verschijnt een lijst met licenties die je mogelijk moet aanschaffen. Klik op de betreffende licenties voor meer informatie</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nl-NL"/>
          </a:p>
          <a:p>
            <a:pPr marL="228600" indent="-228600">
              <a:buFont typeface="+mj-lt"/>
              <a:buAutoNum type="arabicPeriod"/>
            </a:pPr>
            <a:endParaRPr lang="nl-NL"/>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13</a:t>
            </a:fld>
            <a:endParaRPr lang="nl-NL"/>
          </a:p>
        </p:txBody>
      </p:sp>
    </p:spTree>
    <p:extLst>
      <p:ext uri="{BB962C8B-B14F-4D97-AF65-F5344CB8AC3E}">
        <p14:creationId xmlns:p14="http://schemas.microsoft.com/office/powerpoint/2010/main" val="31130811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Je mag dus alleen de Player van Youtube gebruiken………denk dus om de reclame</a:t>
            </a:r>
          </a:p>
          <a:p>
            <a:endParaRPr lang="nl-NL"/>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14</a:t>
            </a:fld>
            <a:endParaRPr lang="nl-NL"/>
          </a:p>
        </p:txBody>
      </p:sp>
    </p:spTree>
    <p:extLst>
      <p:ext uri="{BB962C8B-B14F-4D97-AF65-F5344CB8AC3E}">
        <p14:creationId xmlns:p14="http://schemas.microsoft.com/office/powerpoint/2010/main" val="11300193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Maar let ook op de auteursrechten op tekst, beelden en muziek die in het filmpje getoond worden! Wellicht nodig om hiervoor apart toestemming te vragen</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15</a:t>
            </a:fld>
            <a:endParaRPr lang="nl-NL"/>
          </a:p>
        </p:txBody>
      </p:sp>
    </p:spTree>
    <p:extLst>
      <p:ext uri="{BB962C8B-B14F-4D97-AF65-F5344CB8AC3E}">
        <p14:creationId xmlns:p14="http://schemas.microsoft.com/office/powerpoint/2010/main" val="3458635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Filmpjes en foto’s van gemeente evenementen tonen op de beamer???? Let hierbij op de AVG regels!</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16</a:t>
            </a:fld>
            <a:endParaRPr lang="nl-NL"/>
          </a:p>
        </p:txBody>
      </p:sp>
    </p:spTree>
    <p:extLst>
      <p:ext uri="{BB962C8B-B14F-4D97-AF65-F5344CB8AC3E}">
        <p14:creationId xmlns:p14="http://schemas.microsoft.com/office/powerpoint/2010/main" val="718649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Wie zich een beetje verdiept in de wereld van auteur-, geluid-, beeld- en reproductierecht, komt al snel in een oerwoud van belangenorganisaties terecht. Tijd om voor de kerkelijke situatie een aantal zaken op een rij te zetten.</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3</a:t>
            </a:fld>
            <a:endParaRPr lang="nl-NL"/>
          </a:p>
        </p:txBody>
      </p:sp>
    </p:spTree>
    <p:extLst>
      <p:ext uri="{BB962C8B-B14F-4D97-AF65-F5344CB8AC3E}">
        <p14:creationId xmlns:p14="http://schemas.microsoft.com/office/powerpoint/2010/main" val="4171605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Voor het projecteren van liederen kun je licenties en daarmee rechten afkopen bij deze organisaties. </a:t>
            </a:r>
          </a:p>
          <a:p>
            <a:endParaRPr lang="nl-NL"/>
          </a:p>
          <a:p>
            <a:r>
              <a:rPr lang="nl-NL"/>
              <a:t>Public Domain = Rechtenvrije liederen</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4</a:t>
            </a:fld>
            <a:endParaRPr lang="nl-NL"/>
          </a:p>
        </p:txBody>
      </p:sp>
    </p:spTree>
    <p:extLst>
      <p:ext uri="{BB962C8B-B14F-4D97-AF65-F5344CB8AC3E}">
        <p14:creationId xmlns:p14="http://schemas.microsoft.com/office/powerpoint/2010/main" val="2352800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kern="1200">
                <a:solidFill>
                  <a:schemeClr val="tx1"/>
                </a:solidFill>
                <a:effectLst/>
                <a:latin typeface="+mn-lt"/>
                <a:ea typeface="+mn-ea"/>
                <a:cs typeface="+mn-cs"/>
              </a:rPr>
              <a:t>CCLI: </a:t>
            </a:r>
          </a:p>
          <a:p>
            <a:r>
              <a:rPr lang="nl-NL" sz="1200" b="1" i="0" kern="1200">
                <a:solidFill>
                  <a:schemeClr val="tx1"/>
                </a:solidFill>
                <a:effectLst/>
                <a:latin typeface="+mn-lt"/>
                <a:ea typeface="+mn-ea"/>
                <a:cs typeface="+mn-cs"/>
              </a:rPr>
              <a:t>Met deze licentie heeft u toestemming om:</a:t>
            </a:r>
          </a:p>
          <a:p>
            <a:r>
              <a:rPr lang="nl-NL" sz="1200" b="0" i="0" kern="1200">
                <a:solidFill>
                  <a:schemeClr val="tx1"/>
                </a:solidFill>
                <a:effectLst/>
                <a:latin typeface="+mn-lt"/>
                <a:ea typeface="+mn-ea"/>
                <a:cs typeface="+mn-cs"/>
              </a:rPr>
              <a:t>1. Liedteksten in uw computer op te slaan om te projecteren tijdens de samenzang</a:t>
            </a:r>
          </a:p>
          <a:p>
            <a:r>
              <a:rPr lang="nl-NL" sz="1200" b="0" i="0" kern="1200">
                <a:solidFill>
                  <a:schemeClr val="tx1"/>
                </a:solidFill>
                <a:effectLst/>
                <a:latin typeface="+mn-lt"/>
                <a:ea typeface="+mn-ea"/>
                <a:cs typeface="+mn-cs"/>
              </a:rPr>
              <a:t>2. Liedteksten af te drukken in liturgieën en programma’s.</a:t>
            </a:r>
          </a:p>
          <a:p>
            <a:r>
              <a:rPr lang="nl-NL" sz="1200" b="0" i="0" kern="1200">
                <a:solidFill>
                  <a:schemeClr val="tx1"/>
                </a:solidFill>
                <a:effectLst/>
                <a:latin typeface="+mn-lt"/>
                <a:ea typeface="+mn-ea"/>
                <a:cs typeface="+mn-cs"/>
              </a:rPr>
              <a:t>3. Uw zangbundels samen te stellen en af te drukken.</a:t>
            </a:r>
          </a:p>
          <a:p>
            <a:r>
              <a:rPr lang="nl-NL" sz="1200" b="0" i="0" kern="1200">
                <a:solidFill>
                  <a:schemeClr val="tx1"/>
                </a:solidFill>
                <a:effectLst/>
                <a:latin typeface="+mn-lt"/>
                <a:ea typeface="+mn-ea"/>
                <a:cs typeface="+mn-cs"/>
              </a:rPr>
              <a:t>4. Een aangepast vocaal of instrumentaal arrangement van een lied te maken wanneer een gepubliceerde versie niet beschikbaar is.</a:t>
            </a:r>
          </a:p>
          <a:p>
            <a:r>
              <a:rPr lang="nl-NL" sz="1200" b="0" i="0" kern="1200">
                <a:solidFill>
                  <a:schemeClr val="tx1"/>
                </a:solidFill>
                <a:effectLst/>
                <a:latin typeface="+mn-lt"/>
                <a:ea typeface="+mn-ea"/>
                <a:cs typeface="+mn-cs"/>
              </a:rPr>
              <a:t>5. Buitenlandse liedteksten te vertalen wanneer er geen geautoriseerde vertaling beschikbaar is</a:t>
            </a:r>
          </a:p>
          <a:p>
            <a:r>
              <a:rPr lang="nl-NL" sz="1200" b="1" i="0" kern="1200">
                <a:solidFill>
                  <a:schemeClr val="tx1"/>
                </a:solidFill>
                <a:effectLst/>
                <a:latin typeface="+mn-lt"/>
                <a:ea typeface="+mn-ea"/>
                <a:cs typeface="+mn-cs"/>
              </a:rPr>
              <a:t>Met deze licentie heeft u geen toestemming om:</a:t>
            </a:r>
          </a:p>
          <a:p>
            <a:r>
              <a:rPr lang="nl-NL" sz="1200" b="0" i="0" kern="1200">
                <a:solidFill>
                  <a:schemeClr val="tx1"/>
                </a:solidFill>
                <a:effectLst/>
                <a:latin typeface="+mn-lt"/>
                <a:ea typeface="+mn-ea"/>
                <a:cs typeface="+mn-cs"/>
              </a:rPr>
              <a:t>1. Opnames te maken van uw samenkomsten met live of vooraf opgenomen muziek</a:t>
            </a:r>
          </a:p>
          <a:p>
            <a:r>
              <a:rPr lang="nl-NL" sz="1200" b="0" i="0" kern="1200">
                <a:solidFill>
                  <a:schemeClr val="tx1"/>
                </a:solidFill>
                <a:effectLst/>
                <a:latin typeface="+mn-lt"/>
                <a:ea typeface="+mn-ea"/>
                <a:cs typeface="+mn-cs"/>
              </a:rPr>
              <a:t>2. Liedteksten of de muziek aan te passen van een geautoriseerd lied</a:t>
            </a:r>
          </a:p>
          <a:p>
            <a:r>
              <a:rPr lang="nl-NL" sz="1200" b="0" i="0" kern="1200">
                <a:solidFill>
                  <a:schemeClr val="tx1"/>
                </a:solidFill>
                <a:effectLst/>
                <a:latin typeface="+mn-lt"/>
                <a:ea typeface="+mn-ea"/>
                <a:cs typeface="+mn-cs"/>
              </a:rPr>
              <a:t>3. Kopieën gemaakt onder de licentie te verhuren, te verkopen, te lenen of te distribueren aan wie dan ook buiten uw gemeente</a:t>
            </a:r>
          </a:p>
          <a:p>
            <a:r>
              <a:rPr lang="nl-NL" sz="1200" b="0" i="0" kern="1200">
                <a:solidFill>
                  <a:schemeClr val="tx1"/>
                </a:solidFill>
                <a:effectLst/>
                <a:latin typeface="+mn-lt"/>
                <a:ea typeface="+mn-ea"/>
                <a:cs typeface="+mn-cs"/>
              </a:rPr>
              <a:t>4. De licentie over te dragen aan een andere gemeente of organisatie zonder goedkeuring van CCLI. Dit is een gemeente gebonden licentie en is niet gekoppeld aan een specifiek gebouw.</a:t>
            </a:r>
          </a:p>
          <a:p>
            <a:endParaRPr lang="nl-NL"/>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5</a:t>
            </a:fld>
            <a:endParaRPr lang="nl-NL"/>
          </a:p>
        </p:txBody>
      </p:sp>
    </p:spTree>
    <p:extLst>
      <p:ext uri="{BB962C8B-B14F-4D97-AF65-F5344CB8AC3E}">
        <p14:creationId xmlns:p14="http://schemas.microsoft.com/office/powerpoint/2010/main" val="3210674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6</a:t>
            </a:fld>
            <a:endParaRPr lang="nl-NL"/>
          </a:p>
        </p:txBody>
      </p:sp>
    </p:spTree>
    <p:extLst>
      <p:ext uri="{BB962C8B-B14F-4D97-AF65-F5344CB8AC3E}">
        <p14:creationId xmlns:p14="http://schemas.microsoft.com/office/powerpoint/2010/main" val="2806817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Wanneer je muziek tot klinken brengt in de publieke ruimte moet je rechten afdragen. De begeleiding van de gemeentezang vormt hierop een uitzondering, maar een band die een nummer ten gehore brengt, een koor die een lied zingt etc. vallen NIET onder deze uitzondering. Je moet hiervoor een BUMA Uitvoering Licentie hebben.</a:t>
            </a:r>
          </a:p>
          <a:p>
            <a:endParaRPr lang="nl-NL"/>
          </a:p>
          <a:p>
            <a:r>
              <a:rPr lang="nl-NL"/>
              <a:t>CCLI heeft een afspraak met BUMA en biedt licentie met korting aan</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7</a:t>
            </a:fld>
            <a:endParaRPr lang="nl-NL"/>
          </a:p>
        </p:txBody>
      </p:sp>
    </p:spTree>
    <p:extLst>
      <p:ext uri="{BB962C8B-B14F-4D97-AF65-F5344CB8AC3E}">
        <p14:creationId xmlns:p14="http://schemas.microsoft.com/office/powerpoint/2010/main" val="887533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De rechten voor het gebruik van achtergrond muziek kun je afkopen met een Uitvoering Licentie en/of een Achtergrondmuziek Licentie. Kijk goed welke situaties voor je kerk van toepassing zijn.</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8</a:t>
            </a:fld>
            <a:endParaRPr lang="nl-NL"/>
          </a:p>
        </p:txBody>
      </p:sp>
    </p:spTree>
    <p:extLst>
      <p:ext uri="{BB962C8B-B14F-4D97-AF65-F5344CB8AC3E}">
        <p14:creationId xmlns:p14="http://schemas.microsoft.com/office/powerpoint/2010/main" val="3837531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Een kerkdienst streamen mag alleen met een Streaming Licentie. Je mag hierbij kerkdiensten openbaar maken, inclusief live muziek en kun je kerkdiensten laten terugkijken. Let op: terug kijken is wat anders dan downloaden!</a:t>
            </a:r>
          </a:p>
          <a:p>
            <a:endParaRPr lang="nl-NL"/>
          </a:p>
          <a:p>
            <a:r>
              <a:rPr lang="nl-NL"/>
              <a:t>Ook biedt de licentie de optie om achtergrond muziek op je website te gebruiken. </a:t>
            </a:r>
          </a:p>
          <a:p>
            <a:endParaRPr lang="nl-NL"/>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9</a:t>
            </a:fld>
            <a:endParaRPr lang="nl-NL"/>
          </a:p>
        </p:txBody>
      </p:sp>
    </p:spTree>
    <p:extLst>
      <p:ext uri="{BB962C8B-B14F-4D97-AF65-F5344CB8AC3E}">
        <p14:creationId xmlns:p14="http://schemas.microsoft.com/office/powerpoint/2010/main" val="344852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Maak een afspraak dat je dergelijke diensten alleen op verzoek/na toestemming van de familie online zet/</a:t>
            </a:r>
          </a:p>
        </p:txBody>
      </p:sp>
      <p:sp>
        <p:nvSpPr>
          <p:cNvPr id="4" name="Tijdelijke aanduiding voor dianummer 3"/>
          <p:cNvSpPr>
            <a:spLocks noGrp="1"/>
          </p:cNvSpPr>
          <p:nvPr>
            <p:ph type="sldNum" sz="quarter" idx="10"/>
          </p:nvPr>
        </p:nvSpPr>
        <p:spPr/>
        <p:txBody>
          <a:bodyPr/>
          <a:lstStyle/>
          <a:p>
            <a:fld id="{418C86B8-5807-4EB5-A50D-8F442547916A}" type="slidenum">
              <a:rPr lang="nl-NL" smtClean="0"/>
              <a:t>10</a:t>
            </a:fld>
            <a:endParaRPr lang="nl-NL"/>
          </a:p>
        </p:txBody>
      </p:sp>
    </p:spTree>
    <p:extLst>
      <p:ext uri="{BB962C8B-B14F-4D97-AF65-F5344CB8AC3E}">
        <p14:creationId xmlns:p14="http://schemas.microsoft.com/office/powerpoint/2010/main" val="2109849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7"/>
            <a:ext cx="7766936" cy="1096899"/>
          </a:xfrm>
        </p:spPr>
        <p:txBody>
          <a:bodyPr anchor="t"/>
          <a:lstStyle>
            <a:lvl1pPr marL="0" indent="0" algn="r">
              <a:buNone/>
              <a:defRPr>
                <a:solidFill>
                  <a:schemeClr val="tx1">
                    <a:lumMod val="50000"/>
                    <a:lumOff val="50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5" y="609600"/>
            <a:ext cx="8094135"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189" indent="0">
              <a:buFontTx/>
              <a:buNone/>
              <a:defRPr/>
            </a:lvl2pPr>
            <a:lvl3pPr marL="914377" indent="0">
              <a:buFontTx/>
              <a:buNone/>
              <a:defRPr/>
            </a:lvl3pPr>
            <a:lvl4pPr marL="1371566" indent="0">
              <a:buFontTx/>
              <a:buNone/>
              <a:defRPr/>
            </a:lvl4pPr>
            <a:lvl5pPr marL="1828754"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1"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sz="1800"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5" y="609600"/>
            <a:ext cx="8094135"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189" indent="0">
              <a:buFontTx/>
              <a:buNone/>
              <a:defRPr/>
            </a:lvl2pPr>
            <a:lvl3pPr marL="914377" indent="0">
              <a:buFontTx/>
              <a:buNone/>
              <a:defRPr/>
            </a:lvl3pPr>
            <a:lvl4pPr marL="1371566" indent="0">
              <a:buFontTx/>
              <a:buNone/>
              <a:defRPr/>
            </a:lvl4pPr>
            <a:lvl5pPr marL="1828754"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1"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801"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189" indent="0">
              <a:buFontTx/>
              <a:buNone/>
              <a:defRPr/>
            </a:lvl2pPr>
            <a:lvl3pPr marL="914377" indent="0">
              <a:buFontTx/>
              <a:buNone/>
              <a:defRPr/>
            </a:lvl3pPr>
            <a:lvl4pPr marL="1371566" indent="0">
              <a:buFontTx/>
              <a:buNone/>
              <a:defRPr/>
            </a:lvl4pPr>
            <a:lvl5pPr marL="1828754"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5" y="609603"/>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7" y="609600"/>
            <a:ext cx="7060151" cy="5251450"/>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71"/>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r>
              <a:rPr lang="nl-NL"/>
              <a:t>9 februari 2019</a:t>
            </a:r>
            <a:endParaRPr lang="en-US" dirty="0"/>
          </a:p>
        </p:txBody>
      </p:sp>
      <p:sp>
        <p:nvSpPr>
          <p:cNvPr id="5" name="Footer Placeholder 4"/>
          <p:cNvSpPr>
            <a:spLocks noGrp="1"/>
          </p:cNvSpPr>
          <p:nvPr>
            <p:ph type="ftr" sz="quarter" idx="11"/>
          </p:nvPr>
        </p:nvSpPr>
        <p:spPr/>
        <p:txBody>
          <a:bodyPr/>
          <a:lstStyle/>
          <a:p>
            <a:r>
              <a:rPr lang="en-US"/>
              <a:t>Beamteamdag</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6" y="2160589"/>
            <a:ext cx="4184035" cy="38807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69" y="2160590"/>
            <a:ext cx="4184035" cy="3880773"/>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r>
              <a:rPr lang="nl-NL"/>
              <a:t>9 februari 2019</a:t>
            </a:r>
            <a:endParaRPr lang="en-US" dirty="0"/>
          </a:p>
        </p:txBody>
      </p:sp>
      <p:sp>
        <p:nvSpPr>
          <p:cNvPr id="6" name="Footer Placeholder 5"/>
          <p:cNvSpPr>
            <a:spLocks noGrp="1"/>
          </p:cNvSpPr>
          <p:nvPr>
            <p:ph type="ftr" sz="quarter" idx="11"/>
          </p:nvPr>
        </p:nvSpPr>
        <p:spPr/>
        <p:txBody>
          <a:bodyPr/>
          <a:lstStyle/>
          <a:p>
            <a:r>
              <a:rPr lang="en-US"/>
              <a:t>Beamteamdag</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7" y="2160983"/>
            <a:ext cx="4185623" cy="576262"/>
          </a:xfrm>
        </p:spPr>
        <p:txBody>
          <a:bodyPr anchor="b">
            <a:noAutofit/>
          </a:bodyPr>
          <a:lstStyle>
            <a:lvl1pPr marL="0" indent="0">
              <a:buNone/>
              <a:defRPr sz="2400" b="0"/>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nl-NL"/>
              <a:t>Tekststijl van het model bewerken</a:t>
            </a:r>
          </a:p>
        </p:txBody>
      </p:sp>
      <p:sp>
        <p:nvSpPr>
          <p:cNvPr id="4" name="Content Placeholder 3"/>
          <p:cNvSpPr>
            <a:spLocks noGrp="1"/>
          </p:cNvSpPr>
          <p:nvPr>
            <p:ph sz="half" idx="2"/>
          </p:nvPr>
        </p:nvSpPr>
        <p:spPr>
          <a:xfrm>
            <a:off x="675747" y="2737249"/>
            <a:ext cx="4185623"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4" y="2160983"/>
            <a:ext cx="4185619" cy="576262"/>
          </a:xfrm>
        </p:spPr>
        <p:txBody>
          <a:bodyPr anchor="b">
            <a:noAutofit/>
          </a:bodyPr>
          <a:lstStyle>
            <a:lvl1pPr marL="0" indent="0">
              <a:buNone/>
              <a:defRPr sz="2400" b="0"/>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5088386" y="2737249"/>
            <a:ext cx="4185617"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r>
              <a:rPr lang="nl-NL"/>
              <a:t>9 februari 2019</a:t>
            </a:r>
            <a:endParaRPr lang="en-US" dirty="0"/>
          </a:p>
        </p:txBody>
      </p:sp>
      <p:sp>
        <p:nvSpPr>
          <p:cNvPr id="8" name="Footer Placeholder 7"/>
          <p:cNvSpPr>
            <a:spLocks noGrp="1"/>
          </p:cNvSpPr>
          <p:nvPr>
            <p:ph type="ftr" sz="quarter" idx="11"/>
          </p:nvPr>
        </p:nvSpPr>
        <p:spPr/>
        <p:txBody>
          <a:bodyPr/>
          <a:lstStyle/>
          <a:p>
            <a:r>
              <a:rPr lang="en-US"/>
              <a:t>Beamteamdag</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r>
              <a:rPr lang="nl-NL"/>
              <a:t>9 februari 2019</a:t>
            </a:r>
            <a:endParaRPr lang="en-US" dirty="0"/>
          </a:p>
        </p:txBody>
      </p:sp>
      <p:sp>
        <p:nvSpPr>
          <p:cNvPr id="4" name="Footer Placeholder 3"/>
          <p:cNvSpPr>
            <a:spLocks noGrp="1"/>
          </p:cNvSpPr>
          <p:nvPr>
            <p:ph type="ftr" sz="quarter" idx="11"/>
          </p:nvPr>
        </p:nvSpPr>
        <p:spPr/>
        <p:txBody>
          <a:bodyPr/>
          <a:lstStyle/>
          <a:p>
            <a:r>
              <a:rPr lang="en-US"/>
              <a:t>Beamteamdag</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nl-NL"/>
              <a:t>9 februari 2019</a:t>
            </a:r>
            <a:endParaRPr lang="en-US" dirty="0"/>
          </a:p>
        </p:txBody>
      </p:sp>
      <p:sp>
        <p:nvSpPr>
          <p:cNvPr id="3" name="Footer Placeholder 2"/>
          <p:cNvSpPr>
            <a:spLocks noGrp="1"/>
          </p:cNvSpPr>
          <p:nvPr>
            <p:ph type="ftr" sz="quarter" idx="11"/>
          </p:nvPr>
        </p:nvSpPr>
        <p:spPr/>
        <p:txBody>
          <a:bodyPr/>
          <a:lstStyle/>
          <a:p>
            <a:r>
              <a:rPr lang="en-US"/>
              <a:t>Beamteamdag</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3" y="514928"/>
            <a:ext cx="4513541" cy="552643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5" y="2777069"/>
            <a:ext cx="3854528" cy="2584449"/>
          </a:xfrm>
        </p:spPr>
        <p:txBody>
          <a:bodyPr>
            <a:normAutofit/>
          </a:bodyPr>
          <a:lstStyle>
            <a:lvl1pPr marL="0" indent="0">
              <a:buNone/>
              <a:defRPr sz="1400"/>
            </a:lvl1pPr>
            <a:lvl2pPr marL="457051" indent="0">
              <a:buNone/>
              <a:defRPr sz="1400"/>
            </a:lvl2pPr>
            <a:lvl3pPr marL="914104" indent="0">
              <a:buNone/>
              <a:defRPr sz="1200"/>
            </a:lvl3pPr>
            <a:lvl4pPr marL="1371155" indent="0">
              <a:buNone/>
              <a:defRPr sz="1000"/>
            </a:lvl4pPr>
            <a:lvl5pPr marL="1828205" indent="0">
              <a:buNone/>
              <a:defRPr sz="1000"/>
            </a:lvl5pPr>
            <a:lvl6pPr marL="2285258" indent="0">
              <a:buNone/>
              <a:defRPr sz="1000"/>
            </a:lvl6pPr>
            <a:lvl7pPr marL="2742309" indent="0">
              <a:buNone/>
              <a:defRPr sz="1000"/>
            </a:lvl7pPr>
            <a:lvl8pPr marL="3199360" indent="0">
              <a:buNone/>
              <a:defRPr sz="1000"/>
            </a:lvl8pPr>
            <a:lvl9pPr marL="3656411"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r>
              <a:rPr lang="nl-NL"/>
              <a:t>9 februari 2019</a:t>
            </a:r>
            <a:endParaRPr lang="en-US" dirty="0"/>
          </a:p>
        </p:txBody>
      </p:sp>
      <p:sp>
        <p:nvSpPr>
          <p:cNvPr id="6" name="Footer Placeholder 5"/>
          <p:cNvSpPr>
            <a:spLocks noGrp="1"/>
          </p:cNvSpPr>
          <p:nvPr>
            <p:ph type="ftr" sz="quarter" idx="11"/>
          </p:nvPr>
        </p:nvSpPr>
        <p:spPr/>
        <p:txBody>
          <a:bodyPr/>
          <a:lstStyle/>
          <a:p>
            <a:r>
              <a:rPr lang="en-US"/>
              <a:t>Beamteamdag</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6"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5" y="609600"/>
            <a:ext cx="8596668" cy="3845718"/>
          </a:xfrm>
        </p:spPr>
        <p:txBody>
          <a:bodyPr anchor="t">
            <a:normAutofit/>
          </a:bodyPr>
          <a:lstStyle>
            <a:lvl1pPr marL="0" indent="0" algn="ctr">
              <a:buNone/>
              <a:defRPr sz="1600"/>
            </a:lvl1pPr>
            <a:lvl2pPr marL="457189" indent="0">
              <a:buNone/>
              <a:defRPr sz="1600"/>
            </a:lvl2pPr>
            <a:lvl3pPr marL="914377" indent="0">
              <a:buNone/>
              <a:defRPr sz="1600"/>
            </a:lvl3pPr>
            <a:lvl4pPr marL="1371566" indent="0">
              <a:buNone/>
              <a:defRPr sz="1600"/>
            </a:lvl4pPr>
            <a:lvl5pPr marL="1828754" indent="0">
              <a:buNone/>
              <a:defRPr sz="1600"/>
            </a:lvl5pPr>
            <a:lvl6pPr marL="2285943" indent="0">
              <a:buNone/>
              <a:defRPr sz="1600"/>
            </a:lvl6pPr>
            <a:lvl7pPr marL="2743131" indent="0">
              <a:buNone/>
              <a:defRPr sz="1600"/>
            </a:lvl7pPr>
            <a:lvl8pPr marL="3200320" indent="0">
              <a:buNone/>
              <a:defRPr sz="1600"/>
            </a:lvl8pPr>
            <a:lvl9pPr marL="3657509"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6" y="5367338"/>
            <a:ext cx="8596667" cy="674024"/>
          </a:xfrm>
        </p:spPr>
        <p:txBody>
          <a:bodyPr>
            <a:normAutofit/>
          </a:bodyPr>
          <a:lstStyle>
            <a:lvl1pPr marL="0" indent="0">
              <a:buNone/>
              <a:defRPr sz="12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r>
              <a:rPr lang="nl-NL"/>
              <a:t>9 februari 2019</a:t>
            </a:r>
            <a:endParaRPr lang="en-US" dirty="0"/>
          </a:p>
        </p:txBody>
      </p:sp>
      <p:sp>
        <p:nvSpPr>
          <p:cNvPr id="6" name="Footer Placeholder 5"/>
          <p:cNvSpPr>
            <a:spLocks noGrp="1"/>
          </p:cNvSpPr>
          <p:nvPr>
            <p:ph type="ftr" sz="quarter" idx="11"/>
          </p:nvPr>
        </p:nvSpPr>
        <p:spPr/>
        <p:txBody>
          <a:bodyPr/>
          <a:lstStyle/>
          <a:p>
            <a:r>
              <a:rPr lang="en-US"/>
              <a:t>Beamteamdag</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5" y="609600"/>
            <a:ext cx="8596668" cy="947192"/>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5" y="1648338"/>
            <a:ext cx="8596668" cy="4393025"/>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5816976" y="6237312"/>
            <a:ext cx="2156080" cy="365125"/>
          </a:xfrm>
          <a:prstGeom prst="rect">
            <a:avLst/>
          </a:prstGeom>
        </p:spPr>
        <p:txBody>
          <a:bodyPr vert="horz" lIns="91440" tIns="45720" rIns="91440" bIns="45720" rtlCol="0" anchor="ctr"/>
          <a:lstStyle>
            <a:lvl1pPr algn="r">
              <a:defRPr sz="1600" b="1">
                <a:solidFill>
                  <a:schemeClr val="accent1">
                    <a:lumMod val="60000"/>
                    <a:lumOff val="40000"/>
                  </a:schemeClr>
                </a:solidFill>
              </a:defRPr>
            </a:lvl1pPr>
          </a:lstStyle>
          <a:p>
            <a:r>
              <a:rPr lang="nl-NL"/>
              <a:t>9 februari 2019</a:t>
            </a:r>
            <a:endParaRPr lang="en-US" dirty="0"/>
          </a:p>
        </p:txBody>
      </p:sp>
      <p:sp>
        <p:nvSpPr>
          <p:cNvPr id="5" name="Footer Placeholder 4"/>
          <p:cNvSpPr>
            <a:spLocks noGrp="1"/>
          </p:cNvSpPr>
          <p:nvPr>
            <p:ph type="ftr" sz="quarter" idx="3"/>
          </p:nvPr>
        </p:nvSpPr>
        <p:spPr>
          <a:xfrm>
            <a:off x="2927648" y="6237312"/>
            <a:ext cx="2736303" cy="365125"/>
          </a:xfrm>
          <a:prstGeom prst="rect">
            <a:avLst/>
          </a:prstGeom>
        </p:spPr>
        <p:txBody>
          <a:bodyPr vert="horz" lIns="91440" tIns="45720" rIns="91440" bIns="45720" rtlCol="0" anchor="ctr"/>
          <a:lstStyle>
            <a:lvl1pPr algn="l">
              <a:defRPr sz="1600" b="1">
                <a:solidFill>
                  <a:schemeClr val="accent1">
                    <a:lumMod val="60000"/>
                    <a:lumOff val="40000"/>
                  </a:schemeClr>
                </a:solidFill>
              </a:defRPr>
            </a:lvl1pPr>
          </a:lstStyle>
          <a:p>
            <a:r>
              <a:rPr lang="en-US"/>
              <a:t>Beamteamdag</a:t>
            </a:r>
            <a:endParaRPr lang="en-US" dirty="0"/>
          </a:p>
        </p:txBody>
      </p:sp>
      <p:sp>
        <p:nvSpPr>
          <p:cNvPr id="6" name="Slide Number Placeholder 5"/>
          <p:cNvSpPr>
            <a:spLocks noGrp="1"/>
          </p:cNvSpPr>
          <p:nvPr>
            <p:ph type="sldNum" sz="quarter" idx="4"/>
          </p:nvPr>
        </p:nvSpPr>
        <p:spPr>
          <a:xfrm>
            <a:off x="8446648" y="6237312"/>
            <a:ext cx="683339" cy="365125"/>
          </a:xfrm>
          <a:prstGeom prst="rect">
            <a:avLst/>
          </a:prstGeom>
        </p:spPr>
        <p:txBody>
          <a:bodyPr vert="horz" lIns="91440" tIns="45720" rIns="91440" bIns="45720" rtlCol="0" anchor="ctr"/>
          <a:lstStyle>
            <a:lvl1pPr algn="r">
              <a:defRPr sz="1600" b="1">
                <a:solidFill>
                  <a:schemeClr val="accent1">
                    <a:lumMod val="60000"/>
                    <a:lumOff val="40000"/>
                  </a:schemeClr>
                </a:solidFill>
              </a:defRPr>
            </a:lvl1pPr>
          </a:lstStyle>
          <a:p>
            <a:fld id="{D57F1E4F-1CFF-5643-939E-217C01CDF565}" type="slidenum">
              <a:rPr lang="en-US" smtClean="0"/>
              <a:pPr/>
              <a:t>‹nr.›</a:t>
            </a:fld>
            <a:endParaRPr lang="en-US" dirty="0"/>
          </a:p>
        </p:txBody>
      </p:sp>
      <p:pic>
        <p:nvPicPr>
          <p:cNvPr id="9" name="Afbeelding 8">
            <a:extLst>
              <a:ext uri="{FF2B5EF4-FFF2-40B4-BE49-F238E27FC236}">
                <a16:creationId xmlns:a16="http://schemas.microsoft.com/office/drawing/2014/main" id="{1A73A40C-EC11-426F-9410-577647C60DC5}"/>
              </a:ext>
            </a:extLst>
          </p:cNvPr>
          <p:cNvPicPr>
            <a:picLocks noChangeAspect="1"/>
          </p:cNvPicPr>
          <p:nvPr userDrawn="1"/>
        </p:nvPicPr>
        <p:blipFill>
          <a:blip r:embed="rId18"/>
          <a:stretch>
            <a:fillRect/>
          </a:stretch>
        </p:blipFill>
        <p:spPr>
          <a:xfrm>
            <a:off x="629913" y="6041362"/>
            <a:ext cx="2200275" cy="8763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p:txStyles>
    <p:titleStyle>
      <a:lvl1pPr algn="l" defTabSz="457189"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891" indent="-342891" algn="l" defTabSz="457189" rtl="0" eaLnBrk="1" latinLnBrk="0" hangingPunct="1">
        <a:spcBef>
          <a:spcPts val="1000"/>
        </a:spcBef>
        <a:spcAft>
          <a:spcPts val="0"/>
        </a:spcAft>
        <a:buClr>
          <a:schemeClr val="accent1"/>
        </a:buClr>
        <a:buSzPct val="80000"/>
        <a:buFont typeface="Wingdings 3" charset="2"/>
        <a:buChar char=""/>
        <a:defRPr sz="3600" kern="1200">
          <a:solidFill>
            <a:schemeClr val="tx1">
              <a:lumMod val="75000"/>
              <a:lumOff val="25000"/>
            </a:schemeClr>
          </a:solidFill>
          <a:latin typeface="+mn-lt"/>
          <a:ea typeface="+mn-ea"/>
          <a:cs typeface="+mn-cs"/>
        </a:defRPr>
      </a:lvl1pPr>
      <a:lvl2pPr marL="742932" indent="-285744" algn="l" defTabSz="457189" rtl="0" eaLnBrk="1" latinLnBrk="0" hangingPunct="1">
        <a:spcBef>
          <a:spcPts val="1000"/>
        </a:spcBef>
        <a:spcAft>
          <a:spcPts val="0"/>
        </a:spcAft>
        <a:buClr>
          <a:schemeClr val="accent1"/>
        </a:buClr>
        <a:buSzPct val="80000"/>
        <a:buFont typeface="Wingdings 3" charset="2"/>
        <a:buChar char=""/>
        <a:defRPr sz="3200" kern="1200">
          <a:solidFill>
            <a:schemeClr val="tx1">
              <a:lumMod val="75000"/>
              <a:lumOff val="25000"/>
            </a:schemeClr>
          </a:solidFill>
          <a:latin typeface="+mn-lt"/>
          <a:ea typeface="+mn-ea"/>
          <a:cs typeface="+mn-cs"/>
        </a:defRPr>
      </a:lvl2pPr>
      <a:lvl3pPr marL="1142971" indent="-228594" algn="l" defTabSz="457189" rtl="0" eaLnBrk="1" latinLnBrk="0" hangingPunct="1">
        <a:spcBef>
          <a:spcPts val="1000"/>
        </a:spcBef>
        <a:spcAft>
          <a:spcPts val="0"/>
        </a:spcAft>
        <a:buClr>
          <a:schemeClr val="accent1"/>
        </a:buClr>
        <a:buSzPct val="80000"/>
        <a:buFont typeface="Wingdings 3" charset="2"/>
        <a:buChar char=""/>
        <a:defRPr sz="2800" kern="1200">
          <a:solidFill>
            <a:schemeClr val="tx1">
              <a:lumMod val="75000"/>
              <a:lumOff val="25000"/>
            </a:schemeClr>
          </a:solidFill>
          <a:latin typeface="+mn-lt"/>
          <a:ea typeface="+mn-ea"/>
          <a:cs typeface="+mn-cs"/>
        </a:defRPr>
      </a:lvl3pPr>
      <a:lvl4pPr marL="1600160" indent="-228594" algn="l" defTabSz="457189" rtl="0" eaLnBrk="1" latinLnBrk="0" hangingPunct="1">
        <a:spcBef>
          <a:spcPts val="1000"/>
        </a:spcBef>
        <a:spcAft>
          <a:spcPts val="0"/>
        </a:spcAft>
        <a:buClr>
          <a:schemeClr val="accent1"/>
        </a:buClr>
        <a:buSzPct val="80000"/>
        <a:buFont typeface="Wingdings 3" charset="2"/>
        <a:buChar char=""/>
        <a:defRPr sz="2400" kern="1200">
          <a:solidFill>
            <a:schemeClr val="tx1">
              <a:lumMod val="75000"/>
              <a:lumOff val="25000"/>
            </a:schemeClr>
          </a:solidFill>
          <a:latin typeface="+mn-lt"/>
          <a:ea typeface="+mn-ea"/>
          <a:cs typeface="+mn-cs"/>
        </a:defRPr>
      </a:lvl4pPr>
      <a:lvl5pPr marL="2057349" indent="-228594" algn="l" defTabSz="457189" rtl="0" eaLnBrk="1" latinLnBrk="0" hangingPunct="1">
        <a:spcBef>
          <a:spcPts val="1000"/>
        </a:spcBef>
        <a:spcAft>
          <a:spcPts val="0"/>
        </a:spcAft>
        <a:buClr>
          <a:schemeClr val="accent1"/>
        </a:buClr>
        <a:buSzPct val="80000"/>
        <a:buFont typeface="Wingdings 3" charset="2"/>
        <a:buChar char=""/>
        <a:defRPr sz="2400" kern="1200">
          <a:solidFill>
            <a:schemeClr val="tx1">
              <a:lumMod val="75000"/>
              <a:lumOff val="25000"/>
            </a:schemeClr>
          </a:solidFill>
          <a:latin typeface="+mn-lt"/>
          <a:ea typeface="+mn-ea"/>
          <a:cs typeface="+mn-cs"/>
        </a:defRPr>
      </a:lvl5pPr>
      <a:lvl6pPr marL="2514537"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726"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8914"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103"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jpe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341221DB-0900-4128-9A9D-45A03AC40964}"/>
              </a:ext>
            </a:extLst>
          </p:cNvPr>
          <p:cNvPicPr>
            <a:picLocks noChangeAspect="1"/>
          </p:cNvPicPr>
          <p:nvPr/>
        </p:nvPicPr>
        <p:blipFill rotWithShape="1">
          <a:blip r:embed="rId2">
            <a:duotone>
              <a:schemeClr val="accent1">
                <a:shade val="45000"/>
                <a:satMod val="135000"/>
              </a:schemeClr>
              <a:prstClr val="white"/>
            </a:duotone>
            <a:extLst/>
          </a:blip>
          <a:srcRect l="11556" r="-1" b="-1"/>
          <a:stretch/>
        </p:blipFill>
        <p:spPr>
          <a:xfrm>
            <a:off x="3" y="10"/>
            <a:ext cx="12191999" cy="6857991"/>
          </a:xfrm>
          <a:prstGeom prst="rect">
            <a:avLst/>
          </a:prstGeom>
        </p:spPr>
      </p:pic>
      <p:sp>
        <p:nvSpPr>
          <p:cNvPr id="32" name="Isosceles Triangle 34">
            <a:extLst>
              <a:ext uri="{FF2B5EF4-FFF2-40B4-BE49-F238E27FC236}">
                <a16:creationId xmlns:a16="http://schemas.microsoft.com/office/drawing/2014/main" id="{F5F0CD5C-72F3-4090-8A69-8E15CB432A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Parallelogram 36">
            <a:extLst>
              <a:ext uri="{FF2B5EF4-FFF2-40B4-BE49-F238E27FC236}">
                <a16:creationId xmlns:a16="http://schemas.microsoft.com/office/drawing/2014/main" id="{217496A2-9394-4FB7-BA0E-717D2D2E7A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33800" y="0"/>
            <a:ext cx="7315200" cy="6858000"/>
          </a:xfrm>
          <a:prstGeom prst="parallelogram">
            <a:avLst>
              <a:gd name="adj" fmla="val 15925"/>
            </a:avLst>
          </a:prstGeom>
          <a:solidFill>
            <a:schemeClr val="bg1">
              <a:alpha val="87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4" name="Straight Connector 38">
            <a:extLst>
              <a:ext uri="{FF2B5EF4-FFF2-40B4-BE49-F238E27FC236}">
                <a16:creationId xmlns:a16="http://schemas.microsoft.com/office/drawing/2014/main" id="{D02CF681-4765-4E88-802F-B2474DCD51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40">
            <a:extLst>
              <a:ext uri="{FF2B5EF4-FFF2-40B4-BE49-F238E27FC236}">
                <a16:creationId xmlns:a16="http://schemas.microsoft.com/office/drawing/2014/main" id="{3D57B2BA-243C-45C7-A5D8-46CA719437F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8" name="Rectangle 23">
            <a:extLst>
              <a:ext uri="{FF2B5EF4-FFF2-40B4-BE49-F238E27FC236}">
                <a16:creationId xmlns:a16="http://schemas.microsoft.com/office/drawing/2014/main" id="{67374FB5-CBB7-46FF-95B5-2251BC685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Rectangle 25">
            <a:extLst>
              <a:ext uri="{FF2B5EF4-FFF2-40B4-BE49-F238E27FC236}">
                <a16:creationId xmlns:a16="http://schemas.microsoft.com/office/drawing/2014/main" id="{34BCEAB7-D9E0-40A4-9254-8593BD346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6">
            <a:extLst>
              <a:ext uri="{FF2B5EF4-FFF2-40B4-BE49-F238E27FC236}">
                <a16:creationId xmlns:a16="http://schemas.microsoft.com/office/drawing/2014/main" id="{D567A354-BB63-405C-8E5F-2F510E670F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el 1">
            <a:extLst>
              <a:ext uri="{FF2B5EF4-FFF2-40B4-BE49-F238E27FC236}">
                <a16:creationId xmlns:a16="http://schemas.microsoft.com/office/drawing/2014/main" id="{00B8DF7C-92AF-4D84-9B5C-5837AE586F95}"/>
              </a:ext>
            </a:extLst>
          </p:cNvPr>
          <p:cNvSpPr>
            <a:spLocks noGrp="1"/>
          </p:cNvSpPr>
          <p:nvPr>
            <p:ph type="ctrTitle"/>
          </p:nvPr>
        </p:nvSpPr>
        <p:spPr>
          <a:xfrm>
            <a:off x="3287688" y="3416318"/>
            <a:ext cx="5986315" cy="2369131"/>
          </a:xfrm>
        </p:spPr>
        <p:txBody>
          <a:bodyPr>
            <a:normAutofit/>
          </a:bodyPr>
          <a:lstStyle/>
          <a:p>
            <a:r>
              <a:rPr lang="nl-NL" b="1"/>
              <a:t>License to sing</a:t>
            </a:r>
          </a:p>
        </p:txBody>
      </p:sp>
      <p:sp>
        <p:nvSpPr>
          <p:cNvPr id="3" name="Ondertitel 2">
            <a:extLst>
              <a:ext uri="{FF2B5EF4-FFF2-40B4-BE49-F238E27FC236}">
                <a16:creationId xmlns:a16="http://schemas.microsoft.com/office/drawing/2014/main" id="{442507A1-A8FF-451A-8AAC-8B6F8D19393B}"/>
              </a:ext>
            </a:extLst>
          </p:cNvPr>
          <p:cNvSpPr>
            <a:spLocks noGrp="1"/>
          </p:cNvSpPr>
          <p:nvPr>
            <p:ph type="subTitle" idx="1"/>
          </p:nvPr>
        </p:nvSpPr>
        <p:spPr>
          <a:xfrm>
            <a:off x="4788276" y="5788485"/>
            <a:ext cx="4485725" cy="1096899"/>
          </a:xfrm>
        </p:spPr>
        <p:txBody>
          <a:bodyPr>
            <a:normAutofit/>
          </a:bodyPr>
          <a:lstStyle/>
          <a:p>
            <a:r>
              <a:rPr lang="nl-NL" b="1"/>
              <a:t>Christiaan Heidema</a:t>
            </a:r>
          </a:p>
        </p:txBody>
      </p:sp>
      <p:sp>
        <p:nvSpPr>
          <p:cNvPr id="44" name="Rectangle 27">
            <a:extLst>
              <a:ext uri="{FF2B5EF4-FFF2-40B4-BE49-F238E27FC236}">
                <a16:creationId xmlns:a16="http://schemas.microsoft.com/office/drawing/2014/main" id="{9185A8D7-2F20-4F7A-97BE-21DB1654C7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Rectangle 28">
            <a:extLst>
              <a:ext uri="{FF2B5EF4-FFF2-40B4-BE49-F238E27FC236}">
                <a16:creationId xmlns:a16="http://schemas.microsoft.com/office/drawing/2014/main" id="{CB65BD56-22B3-4E13-BFCA-B8E8BEB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8" name="Rectangle 29">
            <a:extLst>
              <a:ext uri="{FF2B5EF4-FFF2-40B4-BE49-F238E27FC236}">
                <a16:creationId xmlns:a16="http://schemas.microsoft.com/office/drawing/2014/main" id="{6790ED68-BCA0-4247-A72F-1CB85DF068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0" name="Isosceles Triangle 54">
            <a:extLst>
              <a:ext uri="{FF2B5EF4-FFF2-40B4-BE49-F238E27FC236}">
                <a16:creationId xmlns:a16="http://schemas.microsoft.com/office/drawing/2014/main" id="{DD0F2B3F-DC55-4FA7-B667-1ACD079209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454415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03731E-0FB9-4E9A-B868-078EC246FD83}"/>
              </a:ext>
            </a:extLst>
          </p:cNvPr>
          <p:cNvSpPr>
            <a:spLocks noGrp="1"/>
          </p:cNvSpPr>
          <p:nvPr>
            <p:ph type="title"/>
          </p:nvPr>
        </p:nvSpPr>
        <p:spPr/>
        <p:txBody>
          <a:bodyPr/>
          <a:lstStyle/>
          <a:p>
            <a:r>
              <a:rPr lang="nl-NL"/>
              <a:t>Live uitzenden - waarschuwing</a:t>
            </a:r>
          </a:p>
        </p:txBody>
      </p:sp>
      <p:sp>
        <p:nvSpPr>
          <p:cNvPr id="3" name="Tijdelijke aanduiding voor inhoud 2">
            <a:extLst>
              <a:ext uri="{FF2B5EF4-FFF2-40B4-BE49-F238E27FC236}">
                <a16:creationId xmlns:a16="http://schemas.microsoft.com/office/drawing/2014/main" id="{61EA5CAF-18BB-499A-822F-8B925274CE31}"/>
              </a:ext>
            </a:extLst>
          </p:cNvPr>
          <p:cNvSpPr>
            <a:spLocks noGrp="1"/>
          </p:cNvSpPr>
          <p:nvPr>
            <p:ph idx="1"/>
          </p:nvPr>
        </p:nvSpPr>
        <p:spPr/>
        <p:txBody>
          <a:bodyPr/>
          <a:lstStyle/>
          <a:p>
            <a:pPr marL="0" indent="0" algn="ctr">
              <a:buNone/>
            </a:pPr>
            <a:r>
              <a:rPr lang="nl-NL"/>
              <a:t>Uitspraak van het College Bescherming Persoonsgegevens, april 2015: </a:t>
            </a:r>
          </a:p>
          <a:p>
            <a:pPr marL="0" indent="0" algn="ctr">
              <a:buNone/>
            </a:pPr>
            <a:r>
              <a:rPr lang="nl-NL" i="1"/>
              <a:t>Ongevraagd beelden van een uitvaartdienst online zetten, is absoluut verboden</a:t>
            </a:r>
            <a:r>
              <a:rPr lang="nl-NL"/>
              <a:t>. </a:t>
            </a:r>
          </a:p>
          <a:p>
            <a:pPr marL="0" indent="0" algn="ctr">
              <a:buNone/>
            </a:pPr>
            <a:r>
              <a:rPr lang="nl-NL"/>
              <a:t>(Beeldrecht)</a:t>
            </a:r>
          </a:p>
        </p:txBody>
      </p:sp>
      <p:sp>
        <p:nvSpPr>
          <p:cNvPr id="4" name="Tijdelijke aanduiding voor datum 3">
            <a:extLst>
              <a:ext uri="{FF2B5EF4-FFF2-40B4-BE49-F238E27FC236}">
                <a16:creationId xmlns:a16="http://schemas.microsoft.com/office/drawing/2014/main" id="{61F35DB0-94E8-4432-9A9A-A3F29D690031}"/>
              </a:ext>
            </a:extLst>
          </p:cNvPr>
          <p:cNvSpPr>
            <a:spLocks noGrp="1"/>
          </p:cNvSpPr>
          <p:nvPr>
            <p:ph type="dt" sz="half" idx="10"/>
          </p:nvPr>
        </p:nvSpPr>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3ED3F2D7-2BEC-4A62-B641-F42EC126D694}"/>
              </a:ext>
            </a:extLst>
          </p:cNvPr>
          <p:cNvSpPr>
            <a:spLocks noGrp="1"/>
          </p:cNvSpPr>
          <p:nvPr>
            <p:ph type="ftr" sz="quarter" idx="11"/>
          </p:nvPr>
        </p:nvSpPr>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0814BEB8-460F-4F1E-A325-9664880A5003}"/>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629560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D59687-8352-4869-B8C1-DF5530FC8904}"/>
              </a:ext>
            </a:extLst>
          </p:cNvPr>
          <p:cNvSpPr>
            <a:spLocks noGrp="1"/>
          </p:cNvSpPr>
          <p:nvPr>
            <p:ph type="title"/>
          </p:nvPr>
        </p:nvSpPr>
        <p:spPr>
          <a:xfrm>
            <a:off x="677334" y="609600"/>
            <a:ext cx="8596668" cy="1320800"/>
          </a:xfrm>
        </p:spPr>
        <p:txBody>
          <a:bodyPr>
            <a:normAutofit/>
          </a:bodyPr>
          <a:lstStyle/>
          <a:p>
            <a:r>
              <a:rPr lang="nl-NL"/>
              <a:t>Kerkdiensten downloaden</a:t>
            </a:r>
          </a:p>
        </p:txBody>
      </p:sp>
      <p:pic>
        <p:nvPicPr>
          <p:cNvPr id="9" name="Afbeelding 8">
            <a:extLst>
              <a:ext uri="{FF2B5EF4-FFF2-40B4-BE49-F238E27FC236}">
                <a16:creationId xmlns:a16="http://schemas.microsoft.com/office/drawing/2014/main" id="{0F4CB0AD-54D4-422F-A074-E1B8839D5134}"/>
              </a:ext>
            </a:extLst>
          </p:cNvPr>
          <p:cNvPicPr>
            <a:picLocks noChangeAspect="1"/>
          </p:cNvPicPr>
          <p:nvPr/>
        </p:nvPicPr>
        <p:blipFill>
          <a:blip r:embed="rId3"/>
          <a:stretch>
            <a:fillRect/>
          </a:stretch>
        </p:blipFill>
        <p:spPr>
          <a:xfrm>
            <a:off x="989200" y="3685998"/>
            <a:ext cx="1902655" cy="1826549"/>
          </a:xfrm>
          <a:prstGeom prst="rect">
            <a:avLst/>
          </a:prstGeom>
        </p:spPr>
      </p:pic>
      <p:sp>
        <p:nvSpPr>
          <p:cNvPr id="3" name="Tijdelijke aanduiding voor inhoud 2">
            <a:extLst>
              <a:ext uri="{FF2B5EF4-FFF2-40B4-BE49-F238E27FC236}">
                <a16:creationId xmlns:a16="http://schemas.microsoft.com/office/drawing/2014/main" id="{7268EF0A-02EA-46E6-A5FE-09AE342C8709}"/>
              </a:ext>
            </a:extLst>
          </p:cNvPr>
          <p:cNvSpPr>
            <a:spLocks noGrp="1"/>
          </p:cNvSpPr>
          <p:nvPr>
            <p:ph idx="1"/>
          </p:nvPr>
        </p:nvSpPr>
        <p:spPr>
          <a:xfrm>
            <a:off x="4056462" y="2160589"/>
            <a:ext cx="5217540" cy="3880773"/>
          </a:xfrm>
        </p:spPr>
        <p:txBody>
          <a:bodyPr>
            <a:normAutofit lnSpcReduction="10000"/>
          </a:bodyPr>
          <a:lstStyle/>
          <a:p>
            <a:r>
              <a:rPr lang="nl-NL"/>
              <a:t>Podcast-licentie</a:t>
            </a:r>
          </a:p>
          <a:p>
            <a:r>
              <a:rPr lang="nl-NL"/>
              <a:t>Max. 50 diensten</a:t>
            </a:r>
          </a:p>
          <a:p>
            <a:r>
              <a:rPr lang="nl-NL"/>
              <a:t>Toestemming van auteurs???</a:t>
            </a:r>
          </a:p>
          <a:p>
            <a:endParaRPr lang="nl-NL"/>
          </a:p>
          <a:p>
            <a:r>
              <a:rPr lang="nl-NL"/>
              <a:t>Eigen leden</a:t>
            </a:r>
          </a:p>
        </p:txBody>
      </p:sp>
      <p:sp>
        <p:nvSpPr>
          <p:cNvPr id="5" name="Tijdelijke aanduiding voor voettekst 4">
            <a:extLst>
              <a:ext uri="{FF2B5EF4-FFF2-40B4-BE49-F238E27FC236}">
                <a16:creationId xmlns:a16="http://schemas.microsoft.com/office/drawing/2014/main" id="{37521C00-D65D-4259-AAF9-23C30D70BD29}"/>
              </a:ext>
            </a:extLst>
          </p:cNvPr>
          <p:cNvSpPr>
            <a:spLocks noGrp="1"/>
          </p:cNvSpPr>
          <p:nvPr>
            <p:ph type="ftr" sz="quarter" idx="11"/>
          </p:nvPr>
        </p:nvSpPr>
        <p:spPr>
          <a:xfrm>
            <a:off x="3503712" y="6237312"/>
            <a:ext cx="5192560" cy="365125"/>
          </a:xfrm>
        </p:spPr>
        <p:txBody>
          <a:bodyPr>
            <a:normAutofit/>
          </a:bodyPr>
          <a:lstStyle/>
          <a:p>
            <a:pPr>
              <a:spcAft>
                <a:spcPts val="600"/>
              </a:spcAft>
            </a:pPr>
            <a:r>
              <a:rPr lang="en-US"/>
              <a:t>Beamteamdag</a:t>
            </a:r>
          </a:p>
        </p:txBody>
      </p:sp>
      <p:pic>
        <p:nvPicPr>
          <p:cNvPr id="7" name="Afbeelding 6">
            <a:extLst>
              <a:ext uri="{FF2B5EF4-FFF2-40B4-BE49-F238E27FC236}">
                <a16:creationId xmlns:a16="http://schemas.microsoft.com/office/drawing/2014/main" id="{587738A7-9531-4678-BE46-018E588CFE92}"/>
              </a:ext>
            </a:extLst>
          </p:cNvPr>
          <p:cNvPicPr>
            <a:picLocks noChangeAspect="1"/>
          </p:cNvPicPr>
          <p:nvPr/>
        </p:nvPicPr>
        <p:blipFill>
          <a:blip r:embed="rId4"/>
          <a:stretch>
            <a:fillRect/>
          </a:stretch>
        </p:blipFill>
        <p:spPr>
          <a:xfrm>
            <a:off x="479376" y="2160589"/>
            <a:ext cx="3150527" cy="996595"/>
          </a:xfrm>
          <a:prstGeom prst="rect">
            <a:avLst/>
          </a:prstGeom>
        </p:spPr>
      </p:pic>
      <p:sp>
        <p:nvSpPr>
          <p:cNvPr id="4" name="Tijdelijke aanduiding voor datum 3">
            <a:extLst>
              <a:ext uri="{FF2B5EF4-FFF2-40B4-BE49-F238E27FC236}">
                <a16:creationId xmlns:a16="http://schemas.microsoft.com/office/drawing/2014/main" id="{03F668A7-3B68-4F7C-B87A-FBC08072CBE9}"/>
              </a:ext>
            </a:extLst>
          </p:cNvPr>
          <p:cNvSpPr>
            <a:spLocks noGrp="1"/>
          </p:cNvSpPr>
          <p:nvPr>
            <p:ph type="dt" sz="half" idx="10"/>
          </p:nvPr>
        </p:nvSpPr>
        <p:spPr>
          <a:xfrm>
            <a:off x="6023992" y="6237312"/>
            <a:ext cx="2018576" cy="365125"/>
          </a:xfrm>
        </p:spPr>
        <p:txBody>
          <a:bodyPr>
            <a:normAutofit/>
          </a:bodyPr>
          <a:lstStyle/>
          <a:p>
            <a:pPr>
              <a:spcAft>
                <a:spcPts val="600"/>
              </a:spcAft>
            </a:pPr>
            <a:r>
              <a:rPr lang="nl-NL"/>
              <a:t>9 februari 2019</a:t>
            </a:r>
            <a:endParaRPr lang="en-US"/>
          </a:p>
        </p:txBody>
      </p:sp>
      <p:sp>
        <p:nvSpPr>
          <p:cNvPr id="6" name="Tijdelijke aanduiding voor dianummer 5">
            <a:extLst>
              <a:ext uri="{FF2B5EF4-FFF2-40B4-BE49-F238E27FC236}">
                <a16:creationId xmlns:a16="http://schemas.microsoft.com/office/drawing/2014/main" id="{793CCA6A-5E66-431B-9543-0F1094E58DA7}"/>
              </a:ext>
            </a:extLst>
          </p:cNvPr>
          <p:cNvSpPr>
            <a:spLocks noGrp="1"/>
          </p:cNvSpPr>
          <p:nvPr>
            <p:ph type="sldNum" sz="quarter" idx="12"/>
          </p:nvPr>
        </p:nvSpPr>
        <p:spPr>
          <a:xfrm>
            <a:off x="8516158" y="6237312"/>
            <a:ext cx="683339" cy="365125"/>
          </a:xfrm>
        </p:spPr>
        <p:txBody>
          <a:bodyPr>
            <a:normAutofit/>
          </a:bodyPr>
          <a:lstStyle/>
          <a:p>
            <a:pPr>
              <a:spcAft>
                <a:spcPts val="600"/>
              </a:spcAft>
            </a:pPr>
            <a:fld id="{D57F1E4F-1CFF-5643-939E-217C01CDF565}" type="slidenum">
              <a:rPr lang="en-US" smtClean="0"/>
              <a:pPr>
                <a:spcAft>
                  <a:spcPts val="600"/>
                </a:spcAft>
              </a:pPr>
              <a:t>11</a:t>
            </a:fld>
            <a:endParaRPr lang="en-US"/>
          </a:p>
        </p:txBody>
      </p:sp>
    </p:spTree>
    <p:extLst>
      <p:ext uri="{BB962C8B-B14F-4D97-AF65-F5344CB8AC3E}">
        <p14:creationId xmlns:p14="http://schemas.microsoft.com/office/powerpoint/2010/main" val="2956877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895F66-8FCC-4FF7-82DF-729FECC5520E}"/>
              </a:ext>
            </a:extLst>
          </p:cNvPr>
          <p:cNvSpPr>
            <a:spLocks noGrp="1"/>
          </p:cNvSpPr>
          <p:nvPr>
            <p:ph type="title"/>
          </p:nvPr>
        </p:nvSpPr>
        <p:spPr/>
        <p:txBody>
          <a:bodyPr/>
          <a:lstStyle/>
          <a:p>
            <a:r>
              <a:rPr lang="nl-NL"/>
              <a:t>Overige</a:t>
            </a:r>
          </a:p>
        </p:txBody>
      </p:sp>
      <p:sp>
        <p:nvSpPr>
          <p:cNvPr id="3" name="Tijdelijke aanduiding voor inhoud 2">
            <a:extLst>
              <a:ext uri="{FF2B5EF4-FFF2-40B4-BE49-F238E27FC236}">
                <a16:creationId xmlns:a16="http://schemas.microsoft.com/office/drawing/2014/main" id="{3815BE50-5E1D-4A20-A9EB-A85B551A9CB2}"/>
              </a:ext>
            </a:extLst>
          </p:cNvPr>
          <p:cNvSpPr>
            <a:spLocks noGrp="1"/>
          </p:cNvSpPr>
          <p:nvPr>
            <p:ph idx="1"/>
          </p:nvPr>
        </p:nvSpPr>
        <p:spPr/>
        <p:txBody>
          <a:bodyPr/>
          <a:lstStyle/>
          <a:p>
            <a:r>
              <a:rPr lang="nl-NL"/>
              <a:t>Zelf regelen!</a:t>
            </a:r>
          </a:p>
          <a:p>
            <a:r>
              <a:rPr lang="nl-NL"/>
              <a:t>Denk ook aan:</a:t>
            </a:r>
          </a:p>
          <a:p>
            <a:pPr lvl="1"/>
            <a:r>
              <a:rPr lang="nl-NL"/>
              <a:t>Afbeeldingen, video’s</a:t>
            </a:r>
          </a:p>
          <a:p>
            <a:pPr lvl="1"/>
            <a:r>
              <a:rPr lang="nl-NL"/>
              <a:t>Preek, gedichten</a:t>
            </a:r>
          </a:p>
          <a:p>
            <a:pPr lvl="1"/>
            <a:r>
              <a:rPr lang="nl-NL"/>
              <a:t>Eigen liederen</a:t>
            </a:r>
          </a:p>
          <a:p>
            <a:pPr lvl="1"/>
            <a:r>
              <a:rPr lang="nl-NL"/>
              <a:t>Optreden band</a:t>
            </a:r>
          </a:p>
          <a:p>
            <a:pPr lvl="1"/>
            <a:r>
              <a:rPr lang="nl-NL"/>
              <a:t>………</a:t>
            </a:r>
          </a:p>
        </p:txBody>
      </p:sp>
      <p:sp>
        <p:nvSpPr>
          <p:cNvPr id="4" name="Tijdelijke aanduiding voor datum 3">
            <a:extLst>
              <a:ext uri="{FF2B5EF4-FFF2-40B4-BE49-F238E27FC236}">
                <a16:creationId xmlns:a16="http://schemas.microsoft.com/office/drawing/2014/main" id="{AB17605F-9271-4601-8DAC-A6B49DCDC0E3}"/>
              </a:ext>
            </a:extLst>
          </p:cNvPr>
          <p:cNvSpPr>
            <a:spLocks noGrp="1"/>
          </p:cNvSpPr>
          <p:nvPr>
            <p:ph type="dt" sz="half" idx="10"/>
          </p:nvPr>
        </p:nvSpPr>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C4EDA960-CEBD-4B8B-B506-810152CF86A7}"/>
              </a:ext>
            </a:extLst>
          </p:cNvPr>
          <p:cNvSpPr>
            <a:spLocks noGrp="1"/>
          </p:cNvSpPr>
          <p:nvPr>
            <p:ph type="ftr" sz="quarter" idx="11"/>
          </p:nvPr>
        </p:nvSpPr>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6F61E783-0840-4640-890F-3AF3CB0AC5E3}"/>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624693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5FC8AA-A694-44CA-88CC-F3B52971BB0A}"/>
              </a:ext>
            </a:extLst>
          </p:cNvPr>
          <p:cNvSpPr>
            <a:spLocks noGrp="1"/>
          </p:cNvSpPr>
          <p:nvPr>
            <p:ph type="title"/>
          </p:nvPr>
        </p:nvSpPr>
        <p:spPr/>
        <p:txBody>
          <a:bodyPr/>
          <a:lstStyle/>
          <a:p>
            <a:r>
              <a:rPr lang="nl-NL"/>
              <a:t>Licentiecheck</a:t>
            </a:r>
          </a:p>
        </p:txBody>
      </p:sp>
      <p:pic>
        <p:nvPicPr>
          <p:cNvPr id="7" name="Tijdelijke aanduiding voor inhoud 6">
            <a:extLst>
              <a:ext uri="{FF2B5EF4-FFF2-40B4-BE49-F238E27FC236}">
                <a16:creationId xmlns:a16="http://schemas.microsoft.com/office/drawing/2014/main" id="{7EA2596A-99FB-4E2D-993A-9A324845352D}"/>
              </a:ext>
            </a:extLst>
          </p:cNvPr>
          <p:cNvPicPr>
            <a:picLocks noGrp="1" noChangeAspect="1"/>
          </p:cNvPicPr>
          <p:nvPr>
            <p:ph idx="1"/>
          </p:nvPr>
        </p:nvPicPr>
        <p:blipFill>
          <a:blip r:embed="rId3"/>
          <a:stretch>
            <a:fillRect/>
          </a:stretch>
        </p:blipFill>
        <p:spPr>
          <a:xfrm>
            <a:off x="839416" y="1575306"/>
            <a:ext cx="6534150" cy="3181350"/>
          </a:xfrm>
          <a:prstGeom prst="rect">
            <a:avLst/>
          </a:prstGeom>
        </p:spPr>
      </p:pic>
      <p:sp>
        <p:nvSpPr>
          <p:cNvPr id="4" name="Tijdelijke aanduiding voor datum 3">
            <a:extLst>
              <a:ext uri="{FF2B5EF4-FFF2-40B4-BE49-F238E27FC236}">
                <a16:creationId xmlns:a16="http://schemas.microsoft.com/office/drawing/2014/main" id="{9F6853DC-DE1D-4B16-9843-BC852995EDDF}"/>
              </a:ext>
            </a:extLst>
          </p:cNvPr>
          <p:cNvSpPr>
            <a:spLocks noGrp="1"/>
          </p:cNvSpPr>
          <p:nvPr>
            <p:ph type="dt" sz="half" idx="10"/>
          </p:nvPr>
        </p:nvSpPr>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7275E97F-B6C1-402C-AE17-3965FE828357}"/>
              </a:ext>
            </a:extLst>
          </p:cNvPr>
          <p:cNvSpPr>
            <a:spLocks noGrp="1"/>
          </p:cNvSpPr>
          <p:nvPr>
            <p:ph type="ftr" sz="quarter" idx="11"/>
          </p:nvPr>
        </p:nvSpPr>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4B00EE48-F68D-437D-A4FE-8A7C7488923A}"/>
              </a:ext>
            </a:extLst>
          </p:cNvPr>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8" name="Afbeelding 7">
            <a:extLst>
              <a:ext uri="{FF2B5EF4-FFF2-40B4-BE49-F238E27FC236}">
                <a16:creationId xmlns:a16="http://schemas.microsoft.com/office/drawing/2014/main" id="{0C16788C-EB11-4E7A-9345-B7B6009BEB75}"/>
              </a:ext>
            </a:extLst>
          </p:cNvPr>
          <p:cNvPicPr>
            <a:picLocks noChangeAspect="1"/>
          </p:cNvPicPr>
          <p:nvPr/>
        </p:nvPicPr>
        <p:blipFill>
          <a:blip r:embed="rId4"/>
          <a:stretch>
            <a:fillRect/>
          </a:stretch>
        </p:blipFill>
        <p:spPr>
          <a:xfrm>
            <a:off x="1758867" y="1885950"/>
            <a:ext cx="7029450" cy="3086100"/>
          </a:xfrm>
          <a:prstGeom prst="rect">
            <a:avLst/>
          </a:prstGeom>
        </p:spPr>
      </p:pic>
      <p:pic>
        <p:nvPicPr>
          <p:cNvPr id="9" name="Afbeelding 8">
            <a:extLst>
              <a:ext uri="{FF2B5EF4-FFF2-40B4-BE49-F238E27FC236}">
                <a16:creationId xmlns:a16="http://schemas.microsoft.com/office/drawing/2014/main" id="{A53C743E-9457-4F63-9781-C175392AF406}"/>
              </a:ext>
            </a:extLst>
          </p:cNvPr>
          <p:cNvPicPr>
            <a:picLocks noChangeAspect="1"/>
          </p:cNvPicPr>
          <p:nvPr/>
        </p:nvPicPr>
        <p:blipFill>
          <a:blip r:embed="rId5"/>
          <a:stretch>
            <a:fillRect/>
          </a:stretch>
        </p:blipFill>
        <p:spPr>
          <a:xfrm>
            <a:off x="2909902" y="2451606"/>
            <a:ext cx="3514725" cy="1428750"/>
          </a:xfrm>
          <a:prstGeom prst="rect">
            <a:avLst/>
          </a:prstGeom>
        </p:spPr>
      </p:pic>
      <p:pic>
        <p:nvPicPr>
          <p:cNvPr id="10" name="Afbeelding 9">
            <a:extLst>
              <a:ext uri="{FF2B5EF4-FFF2-40B4-BE49-F238E27FC236}">
                <a16:creationId xmlns:a16="http://schemas.microsoft.com/office/drawing/2014/main" id="{21D6249C-46F3-4B38-932A-BE915A9E3FE8}"/>
              </a:ext>
            </a:extLst>
          </p:cNvPr>
          <p:cNvPicPr>
            <a:picLocks noChangeAspect="1"/>
          </p:cNvPicPr>
          <p:nvPr/>
        </p:nvPicPr>
        <p:blipFill>
          <a:blip r:embed="rId6"/>
          <a:stretch>
            <a:fillRect/>
          </a:stretch>
        </p:blipFill>
        <p:spPr>
          <a:xfrm>
            <a:off x="407368" y="1556792"/>
            <a:ext cx="9289032" cy="3835957"/>
          </a:xfrm>
          <a:prstGeom prst="rect">
            <a:avLst/>
          </a:prstGeom>
        </p:spPr>
      </p:pic>
      <p:sp>
        <p:nvSpPr>
          <p:cNvPr id="11" name="Titel 1">
            <a:extLst>
              <a:ext uri="{FF2B5EF4-FFF2-40B4-BE49-F238E27FC236}">
                <a16:creationId xmlns:a16="http://schemas.microsoft.com/office/drawing/2014/main" id="{901344A8-8813-441D-8C7A-656AFEA4B8B9}"/>
              </a:ext>
            </a:extLst>
          </p:cNvPr>
          <p:cNvSpPr txBox="1">
            <a:spLocks/>
          </p:cNvSpPr>
          <p:nvPr/>
        </p:nvSpPr>
        <p:spPr>
          <a:xfrm>
            <a:off x="695400" y="1083228"/>
            <a:ext cx="8596668" cy="379799"/>
          </a:xfrm>
          <a:prstGeom prst="rect">
            <a:avLst/>
          </a:prstGeom>
        </p:spPr>
        <p:txBody>
          <a:bodyPr vert="horz" lIns="91440" tIns="45720" rIns="91440" bIns="45720" rtlCol="0" anchor="t">
            <a:normAutofit/>
          </a:bodyPr>
          <a:lstStyle>
            <a:lvl1pPr algn="l" defTabSz="457189"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1800"/>
              <a:t>http://www.christiaanheidema.nl/licentie</a:t>
            </a:r>
          </a:p>
        </p:txBody>
      </p:sp>
    </p:spTree>
    <p:extLst>
      <p:ext uri="{BB962C8B-B14F-4D97-AF65-F5344CB8AC3E}">
        <p14:creationId xmlns:p14="http://schemas.microsoft.com/office/powerpoint/2010/main" val="104872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D730C0F-26AD-44C4-8779-F20521231418}"/>
              </a:ext>
            </a:extLst>
          </p:cNvPr>
          <p:cNvSpPr>
            <a:spLocks noGrp="1"/>
          </p:cNvSpPr>
          <p:nvPr>
            <p:ph idx="1"/>
          </p:nvPr>
        </p:nvSpPr>
        <p:spPr>
          <a:xfrm>
            <a:off x="5209563" y="900343"/>
            <a:ext cx="4990893" cy="5506144"/>
          </a:xfrm>
        </p:spPr>
        <p:txBody>
          <a:bodyPr>
            <a:normAutofit lnSpcReduction="10000"/>
          </a:bodyPr>
          <a:lstStyle/>
          <a:p>
            <a:pPr marL="0" indent="0">
              <a:lnSpc>
                <a:spcPct val="90000"/>
              </a:lnSpc>
              <a:buNone/>
            </a:pPr>
            <a:r>
              <a:rPr lang="nl-NL" sz="3200"/>
              <a:t>Het is u niet toegestaan om zonder de voor-afgaande schriftelijke goedkeuring van YouTube op welk medium dan ook een gedeelte of gedeelten […] te verspreiden […] tenzij YouTube u d.m.v. van functionaliteit […] tot verspreiding in staat stelt (zoals b.v. the YouTube Player).</a:t>
            </a:r>
          </a:p>
        </p:txBody>
      </p:sp>
      <p:sp>
        <p:nvSpPr>
          <p:cNvPr id="5" name="Tijdelijke aanduiding voor voettekst 4">
            <a:extLst>
              <a:ext uri="{FF2B5EF4-FFF2-40B4-BE49-F238E27FC236}">
                <a16:creationId xmlns:a16="http://schemas.microsoft.com/office/drawing/2014/main" id="{6118FF41-94EB-4046-95BC-EFBA4462621B}"/>
              </a:ext>
            </a:extLst>
          </p:cNvPr>
          <p:cNvSpPr>
            <a:spLocks noGrp="1"/>
          </p:cNvSpPr>
          <p:nvPr>
            <p:ph type="ftr" sz="quarter" idx="11"/>
          </p:nvPr>
        </p:nvSpPr>
        <p:spPr>
          <a:xfrm>
            <a:off x="5209563" y="6041362"/>
            <a:ext cx="2332140" cy="365125"/>
          </a:xfrm>
        </p:spPr>
        <p:txBody>
          <a:bodyPr>
            <a:normAutofit/>
          </a:bodyPr>
          <a:lstStyle/>
          <a:p>
            <a:pPr>
              <a:spcAft>
                <a:spcPts val="600"/>
              </a:spcAft>
            </a:pPr>
            <a:r>
              <a:rPr lang="en-US"/>
              <a:t>Beamteamdag</a:t>
            </a:r>
          </a:p>
        </p:txBody>
      </p:sp>
      <p:pic>
        <p:nvPicPr>
          <p:cNvPr id="8" name="Afbeelding 7">
            <a:extLst>
              <a:ext uri="{FF2B5EF4-FFF2-40B4-BE49-F238E27FC236}">
                <a16:creationId xmlns:a16="http://schemas.microsoft.com/office/drawing/2014/main" id="{4D0F094A-CB2B-469F-9178-A79EA0AB9A1E}"/>
              </a:ext>
            </a:extLst>
          </p:cNvPr>
          <p:cNvPicPr>
            <a:picLocks noChangeAspect="1"/>
          </p:cNvPicPr>
          <p:nvPr/>
        </p:nvPicPr>
        <p:blipFill rotWithShape="1">
          <a:blip r:embed="rId3"/>
          <a:srcRect l="13220" r="19716" b="-2"/>
          <a:stretch/>
        </p:blipFill>
        <p:spPr>
          <a:xfrm>
            <a:off x="20" y="-1"/>
            <a:ext cx="5394940" cy="6858001"/>
          </a:xfrm>
          <a:custGeom>
            <a:avLst/>
            <a:gdLst>
              <a:gd name="connsiteX0" fmla="*/ 842596 w 5394960"/>
              <a:gd name="connsiteY0" fmla="*/ 0 h 6858000"/>
              <a:gd name="connsiteX1" fmla="*/ 5394960 w 5394960"/>
              <a:gd name="connsiteY1" fmla="*/ 0 h 6858000"/>
              <a:gd name="connsiteX2" fmla="*/ 5394960 w 5394960"/>
              <a:gd name="connsiteY2" fmla="*/ 21851 h 6858000"/>
              <a:gd name="connsiteX3" fmla="*/ 4365943 w 5394960"/>
              <a:gd name="connsiteY3" fmla="*/ 6858000 h 6858000"/>
              <a:gd name="connsiteX4" fmla="*/ 0 w 5394960"/>
              <a:gd name="connsiteY4" fmla="*/ 6858000 h 6858000"/>
              <a:gd name="connsiteX5" fmla="*/ 0 w 5394960"/>
              <a:gd name="connsiteY5" fmla="*/ 566615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3" name="Isosceles Triangle 12">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 name="Tijdelijke aanduiding voor datum 3">
            <a:extLst>
              <a:ext uri="{FF2B5EF4-FFF2-40B4-BE49-F238E27FC236}">
                <a16:creationId xmlns:a16="http://schemas.microsoft.com/office/drawing/2014/main" id="{561BB6A1-C560-4860-A2C9-D62E522C5DDF}"/>
              </a:ext>
            </a:extLst>
          </p:cNvPr>
          <p:cNvSpPr>
            <a:spLocks noGrp="1"/>
          </p:cNvSpPr>
          <p:nvPr>
            <p:ph type="dt" sz="half" idx="10"/>
          </p:nvPr>
        </p:nvSpPr>
        <p:spPr>
          <a:xfrm>
            <a:off x="7692706" y="6041362"/>
            <a:ext cx="1073790" cy="365125"/>
          </a:xfrm>
        </p:spPr>
        <p:txBody>
          <a:bodyPr>
            <a:normAutofit/>
          </a:bodyPr>
          <a:lstStyle/>
          <a:p>
            <a:pPr>
              <a:lnSpc>
                <a:spcPct val="90000"/>
              </a:lnSpc>
              <a:spcAft>
                <a:spcPts val="600"/>
              </a:spcAft>
            </a:pPr>
            <a:r>
              <a:rPr lang="nl-NL" sz="900"/>
              <a:t>9 februari 2019</a:t>
            </a:r>
            <a:endParaRPr lang="en-US" sz="900"/>
          </a:p>
        </p:txBody>
      </p:sp>
      <p:sp>
        <p:nvSpPr>
          <p:cNvPr id="6" name="Tijdelijke aanduiding voor dianummer 5">
            <a:extLst>
              <a:ext uri="{FF2B5EF4-FFF2-40B4-BE49-F238E27FC236}">
                <a16:creationId xmlns:a16="http://schemas.microsoft.com/office/drawing/2014/main" id="{95C1733A-BD10-4270-9591-ECFD2401BA0C}"/>
              </a:ext>
            </a:extLst>
          </p:cNvPr>
          <p:cNvSpPr>
            <a:spLocks noGrp="1"/>
          </p:cNvSpPr>
          <p:nvPr>
            <p:ph type="sldNum" sz="quarter" idx="12"/>
          </p:nvPr>
        </p:nvSpPr>
        <p:spPr>
          <a:xfrm>
            <a:off x="8841996" y="6041362"/>
            <a:ext cx="432006" cy="365125"/>
          </a:xfrm>
        </p:spPr>
        <p:txBody>
          <a:bodyPr>
            <a:normAutofit/>
          </a:bodyPr>
          <a:lstStyle/>
          <a:p>
            <a:pPr>
              <a:spcAft>
                <a:spcPts val="600"/>
              </a:spcAft>
            </a:pPr>
            <a:fld id="{D57F1E4F-1CFF-5643-939E-217C01CDF565}" type="slidenum">
              <a:rPr lang="en-US" smtClean="0"/>
              <a:pPr>
                <a:spcAft>
                  <a:spcPts val="600"/>
                </a:spcAft>
              </a:pPr>
              <a:t>14</a:t>
            </a:fld>
            <a:endParaRPr lang="en-US"/>
          </a:p>
        </p:txBody>
      </p:sp>
      <p:sp>
        <p:nvSpPr>
          <p:cNvPr id="9" name="Titel 1">
            <a:extLst>
              <a:ext uri="{FF2B5EF4-FFF2-40B4-BE49-F238E27FC236}">
                <a16:creationId xmlns:a16="http://schemas.microsoft.com/office/drawing/2014/main" id="{713CFC46-9D8C-4DE4-8C8C-1F5210FC3CF1}"/>
              </a:ext>
            </a:extLst>
          </p:cNvPr>
          <p:cNvSpPr>
            <a:spLocks noGrp="1"/>
          </p:cNvSpPr>
          <p:nvPr>
            <p:ph type="title"/>
          </p:nvPr>
        </p:nvSpPr>
        <p:spPr>
          <a:xfrm>
            <a:off x="5375920" y="116632"/>
            <a:ext cx="3737268" cy="783710"/>
          </a:xfrm>
        </p:spPr>
        <p:txBody>
          <a:bodyPr>
            <a:normAutofit/>
          </a:bodyPr>
          <a:lstStyle/>
          <a:p>
            <a:r>
              <a:rPr lang="nl-NL"/>
              <a:t>Youtube</a:t>
            </a:r>
          </a:p>
        </p:txBody>
      </p:sp>
    </p:spTree>
    <p:extLst>
      <p:ext uri="{BB962C8B-B14F-4D97-AF65-F5344CB8AC3E}">
        <p14:creationId xmlns:p14="http://schemas.microsoft.com/office/powerpoint/2010/main" val="2009930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D730C0F-26AD-44C4-8779-F20521231418}"/>
              </a:ext>
            </a:extLst>
          </p:cNvPr>
          <p:cNvSpPr>
            <a:spLocks noGrp="1"/>
          </p:cNvSpPr>
          <p:nvPr>
            <p:ph idx="1"/>
          </p:nvPr>
        </p:nvSpPr>
        <p:spPr>
          <a:xfrm>
            <a:off x="5209563" y="900343"/>
            <a:ext cx="4990893" cy="5506144"/>
          </a:xfrm>
        </p:spPr>
        <p:txBody>
          <a:bodyPr>
            <a:normAutofit/>
          </a:bodyPr>
          <a:lstStyle/>
          <a:p>
            <a:pPr marL="0" indent="0">
              <a:lnSpc>
                <a:spcPct val="90000"/>
              </a:lnSpc>
              <a:buNone/>
            </a:pPr>
            <a:r>
              <a:rPr lang="nl-NL" sz="3200" b="1"/>
              <a:t>Let op!!!!</a:t>
            </a:r>
            <a:endParaRPr lang="nl-NL" sz="3200"/>
          </a:p>
          <a:p>
            <a:pPr marL="0" indent="0">
              <a:lnSpc>
                <a:spcPct val="90000"/>
              </a:lnSpc>
              <a:buNone/>
            </a:pPr>
            <a:endParaRPr lang="nl-NL" sz="3200" b="1"/>
          </a:p>
          <a:p>
            <a:pPr marL="0" indent="0">
              <a:lnSpc>
                <a:spcPct val="90000"/>
              </a:lnSpc>
              <a:buNone/>
            </a:pPr>
            <a:r>
              <a:rPr lang="nl-NL" sz="3200"/>
              <a:t>Auteursechten:</a:t>
            </a:r>
          </a:p>
          <a:p>
            <a:pPr>
              <a:lnSpc>
                <a:spcPct val="90000"/>
              </a:lnSpc>
              <a:buFontTx/>
              <a:buChar char="-"/>
            </a:pPr>
            <a:r>
              <a:rPr lang="nl-NL" sz="3200"/>
              <a:t>Tekst</a:t>
            </a:r>
          </a:p>
          <a:p>
            <a:pPr>
              <a:lnSpc>
                <a:spcPct val="90000"/>
              </a:lnSpc>
              <a:buFontTx/>
              <a:buChar char="-"/>
            </a:pPr>
            <a:r>
              <a:rPr lang="nl-NL" sz="3200"/>
              <a:t>Beelden</a:t>
            </a:r>
          </a:p>
          <a:p>
            <a:pPr>
              <a:lnSpc>
                <a:spcPct val="90000"/>
              </a:lnSpc>
              <a:buFontTx/>
              <a:buChar char="-"/>
            </a:pPr>
            <a:r>
              <a:rPr lang="nl-NL" sz="3200"/>
              <a:t>Muziek</a:t>
            </a:r>
          </a:p>
        </p:txBody>
      </p:sp>
      <p:sp>
        <p:nvSpPr>
          <p:cNvPr id="5" name="Tijdelijke aanduiding voor voettekst 4">
            <a:extLst>
              <a:ext uri="{FF2B5EF4-FFF2-40B4-BE49-F238E27FC236}">
                <a16:creationId xmlns:a16="http://schemas.microsoft.com/office/drawing/2014/main" id="{6118FF41-94EB-4046-95BC-EFBA4462621B}"/>
              </a:ext>
            </a:extLst>
          </p:cNvPr>
          <p:cNvSpPr>
            <a:spLocks noGrp="1"/>
          </p:cNvSpPr>
          <p:nvPr>
            <p:ph type="ftr" sz="quarter" idx="11"/>
          </p:nvPr>
        </p:nvSpPr>
        <p:spPr>
          <a:xfrm>
            <a:off x="5209563" y="6041362"/>
            <a:ext cx="2332140" cy="365125"/>
          </a:xfrm>
        </p:spPr>
        <p:txBody>
          <a:bodyPr>
            <a:normAutofit/>
          </a:bodyPr>
          <a:lstStyle/>
          <a:p>
            <a:pPr>
              <a:spcAft>
                <a:spcPts val="600"/>
              </a:spcAft>
            </a:pPr>
            <a:r>
              <a:rPr lang="en-US"/>
              <a:t>Beamteamdag</a:t>
            </a:r>
          </a:p>
        </p:txBody>
      </p:sp>
      <p:pic>
        <p:nvPicPr>
          <p:cNvPr id="8" name="Afbeelding 7">
            <a:extLst>
              <a:ext uri="{FF2B5EF4-FFF2-40B4-BE49-F238E27FC236}">
                <a16:creationId xmlns:a16="http://schemas.microsoft.com/office/drawing/2014/main" id="{4D0F094A-CB2B-469F-9178-A79EA0AB9A1E}"/>
              </a:ext>
            </a:extLst>
          </p:cNvPr>
          <p:cNvPicPr>
            <a:picLocks noChangeAspect="1"/>
          </p:cNvPicPr>
          <p:nvPr/>
        </p:nvPicPr>
        <p:blipFill rotWithShape="1">
          <a:blip r:embed="rId3"/>
          <a:srcRect l="13220" r="19716" b="-2"/>
          <a:stretch/>
        </p:blipFill>
        <p:spPr>
          <a:xfrm>
            <a:off x="20" y="-1"/>
            <a:ext cx="5394940" cy="6858001"/>
          </a:xfrm>
          <a:custGeom>
            <a:avLst/>
            <a:gdLst>
              <a:gd name="connsiteX0" fmla="*/ 842596 w 5394960"/>
              <a:gd name="connsiteY0" fmla="*/ 0 h 6858000"/>
              <a:gd name="connsiteX1" fmla="*/ 5394960 w 5394960"/>
              <a:gd name="connsiteY1" fmla="*/ 0 h 6858000"/>
              <a:gd name="connsiteX2" fmla="*/ 5394960 w 5394960"/>
              <a:gd name="connsiteY2" fmla="*/ 21851 h 6858000"/>
              <a:gd name="connsiteX3" fmla="*/ 4365943 w 5394960"/>
              <a:gd name="connsiteY3" fmla="*/ 6858000 h 6858000"/>
              <a:gd name="connsiteX4" fmla="*/ 0 w 5394960"/>
              <a:gd name="connsiteY4" fmla="*/ 6858000 h 6858000"/>
              <a:gd name="connsiteX5" fmla="*/ 0 w 5394960"/>
              <a:gd name="connsiteY5" fmla="*/ 566615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3" name="Isosceles Triangle 12">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 name="Tijdelijke aanduiding voor datum 3">
            <a:extLst>
              <a:ext uri="{FF2B5EF4-FFF2-40B4-BE49-F238E27FC236}">
                <a16:creationId xmlns:a16="http://schemas.microsoft.com/office/drawing/2014/main" id="{561BB6A1-C560-4860-A2C9-D62E522C5DDF}"/>
              </a:ext>
            </a:extLst>
          </p:cNvPr>
          <p:cNvSpPr>
            <a:spLocks noGrp="1"/>
          </p:cNvSpPr>
          <p:nvPr>
            <p:ph type="dt" sz="half" idx="10"/>
          </p:nvPr>
        </p:nvSpPr>
        <p:spPr>
          <a:xfrm>
            <a:off x="7692706" y="6041362"/>
            <a:ext cx="1073790" cy="365125"/>
          </a:xfrm>
        </p:spPr>
        <p:txBody>
          <a:bodyPr>
            <a:normAutofit/>
          </a:bodyPr>
          <a:lstStyle/>
          <a:p>
            <a:pPr>
              <a:lnSpc>
                <a:spcPct val="90000"/>
              </a:lnSpc>
              <a:spcAft>
                <a:spcPts val="600"/>
              </a:spcAft>
            </a:pPr>
            <a:r>
              <a:rPr lang="nl-NL" sz="900"/>
              <a:t>9 februari 2019</a:t>
            </a:r>
            <a:endParaRPr lang="en-US" sz="900"/>
          </a:p>
        </p:txBody>
      </p:sp>
      <p:sp>
        <p:nvSpPr>
          <p:cNvPr id="6" name="Tijdelijke aanduiding voor dianummer 5">
            <a:extLst>
              <a:ext uri="{FF2B5EF4-FFF2-40B4-BE49-F238E27FC236}">
                <a16:creationId xmlns:a16="http://schemas.microsoft.com/office/drawing/2014/main" id="{95C1733A-BD10-4270-9591-ECFD2401BA0C}"/>
              </a:ext>
            </a:extLst>
          </p:cNvPr>
          <p:cNvSpPr>
            <a:spLocks noGrp="1"/>
          </p:cNvSpPr>
          <p:nvPr>
            <p:ph type="sldNum" sz="quarter" idx="12"/>
          </p:nvPr>
        </p:nvSpPr>
        <p:spPr>
          <a:xfrm>
            <a:off x="8841996" y="6041362"/>
            <a:ext cx="432006" cy="365125"/>
          </a:xfrm>
        </p:spPr>
        <p:txBody>
          <a:bodyPr>
            <a:normAutofit/>
          </a:bodyPr>
          <a:lstStyle/>
          <a:p>
            <a:pPr>
              <a:spcAft>
                <a:spcPts val="600"/>
              </a:spcAft>
            </a:pPr>
            <a:fld id="{D57F1E4F-1CFF-5643-939E-217C01CDF565}" type="slidenum">
              <a:rPr lang="en-US" smtClean="0"/>
              <a:pPr>
                <a:spcAft>
                  <a:spcPts val="600"/>
                </a:spcAft>
              </a:pPr>
              <a:t>15</a:t>
            </a:fld>
            <a:endParaRPr lang="en-US"/>
          </a:p>
        </p:txBody>
      </p:sp>
      <p:sp>
        <p:nvSpPr>
          <p:cNvPr id="9" name="Titel 1">
            <a:extLst>
              <a:ext uri="{FF2B5EF4-FFF2-40B4-BE49-F238E27FC236}">
                <a16:creationId xmlns:a16="http://schemas.microsoft.com/office/drawing/2014/main" id="{713CFC46-9D8C-4DE4-8C8C-1F5210FC3CF1}"/>
              </a:ext>
            </a:extLst>
          </p:cNvPr>
          <p:cNvSpPr>
            <a:spLocks noGrp="1"/>
          </p:cNvSpPr>
          <p:nvPr>
            <p:ph type="title"/>
          </p:nvPr>
        </p:nvSpPr>
        <p:spPr>
          <a:xfrm>
            <a:off x="5375920" y="116632"/>
            <a:ext cx="3737268" cy="783710"/>
          </a:xfrm>
        </p:spPr>
        <p:txBody>
          <a:bodyPr>
            <a:normAutofit/>
          </a:bodyPr>
          <a:lstStyle/>
          <a:p>
            <a:r>
              <a:rPr lang="nl-NL"/>
              <a:t>Youtube</a:t>
            </a:r>
          </a:p>
        </p:txBody>
      </p:sp>
    </p:spTree>
    <p:extLst>
      <p:ext uri="{BB962C8B-B14F-4D97-AF65-F5344CB8AC3E}">
        <p14:creationId xmlns:p14="http://schemas.microsoft.com/office/powerpoint/2010/main" val="3855779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Tijdelijke aanduiding voor inhoud 7">
            <a:extLst>
              <a:ext uri="{FF2B5EF4-FFF2-40B4-BE49-F238E27FC236}">
                <a16:creationId xmlns:a16="http://schemas.microsoft.com/office/drawing/2014/main" id="{EA914A23-9F04-41BA-B7DD-1554D33A2AC6}"/>
              </a:ext>
            </a:extLst>
          </p:cNvPr>
          <p:cNvPicPr>
            <a:picLocks noChangeAspect="1"/>
          </p:cNvPicPr>
          <p:nvPr/>
        </p:nvPicPr>
        <p:blipFill rotWithShape="1">
          <a:blip r:embed="rId3"/>
          <a:srcRect l="12344" r="11993" b="2"/>
          <a:stretch/>
        </p:blipFill>
        <p:spPr>
          <a:xfrm>
            <a:off x="4269854" y="-1"/>
            <a:ext cx="7922146" cy="6858001"/>
          </a:xfrm>
          <a:custGeom>
            <a:avLst/>
            <a:gdLst>
              <a:gd name="connsiteX0" fmla="*/ 379987 w 7922146"/>
              <a:gd name="connsiteY0" fmla="*/ 0 h 6858001"/>
              <a:gd name="connsiteX1" fmla="*/ 5304971 w 7922146"/>
              <a:gd name="connsiteY1" fmla="*/ 0 h 6858001"/>
              <a:gd name="connsiteX2" fmla="*/ 7065281 w 7922146"/>
              <a:gd name="connsiteY2" fmla="*/ 0 h 6858001"/>
              <a:gd name="connsiteX3" fmla="*/ 7397540 w 7922146"/>
              <a:gd name="connsiteY3" fmla="*/ 0 h 6858001"/>
              <a:gd name="connsiteX4" fmla="*/ 7397540 w 7922146"/>
              <a:gd name="connsiteY4" fmla="*/ 1 h 6858001"/>
              <a:gd name="connsiteX5" fmla="*/ 7922146 w 7922146"/>
              <a:gd name="connsiteY5" fmla="*/ 1 h 6858001"/>
              <a:gd name="connsiteX6" fmla="*/ 7922146 w 7922146"/>
              <a:gd name="connsiteY6" fmla="*/ 6858001 h 6858001"/>
              <a:gd name="connsiteX7" fmla="*/ 7065281 w 7922146"/>
              <a:gd name="connsiteY7" fmla="*/ 6858001 h 6858001"/>
              <a:gd name="connsiteX8" fmla="*/ 7065281 w 7922146"/>
              <a:gd name="connsiteY8" fmla="*/ 6858000 h 6858001"/>
              <a:gd name="connsiteX9" fmla="*/ 5932989 w 7922146"/>
              <a:gd name="connsiteY9" fmla="*/ 6858000 h 6858001"/>
              <a:gd name="connsiteX10" fmla="*/ 5932989 w 7922146"/>
              <a:gd name="connsiteY10" fmla="*/ 6858001 h 6858001"/>
              <a:gd name="connsiteX11" fmla="*/ 27809 w 7922146"/>
              <a:gd name="connsiteY11" fmla="*/ 6858001 h 6858001"/>
              <a:gd name="connsiteX12" fmla="*/ 1803228 w 7922146"/>
              <a:gd name="connsiteY12" fmla="*/ 4521201 h 6858001"/>
              <a:gd name="connsiteX13" fmla="*/ 0 w 7922146"/>
              <a:gd name="connsiteY13" fmla="*/ 0 h 6858001"/>
              <a:gd name="connsiteX14" fmla="*/ 379987 w 7922146"/>
              <a:gd name="connsiteY14" fmla="*/ 0 h 6858001"/>
              <a:gd name="connsiteX15" fmla="*/ 0 w 7922146"/>
              <a:gd name="connsiteY15" fmla="*/ 40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el 1">
            <a:extLst>
              <a:ext uri="{FF2B5EF4-FFF2-40B4-BE49-F238E27FC236}">
                <a16:creationId xmlns:a16="http://schemas.microsoft.com/office/drawing/2014/main" id="{BBCBA98A-A2CD-441B-9F2D-68D6DC5C53D7}"/>
              </a:ext>
            </a:extLst>
          </p:cNvPr>
          <p:cNvSpPr>
            <a:spLocks noGrp="1"/>
          </p:cNvSpPr>
          <p:nvPr>
            <p:ph type="title"/>
          </p:nvPr>
        </p:nvSpPr>
        <p:spPr>
          <a:xfrm>
            <a:off x="677333" y="609600"/>
            <a:ext cx="3851123" cy="1320800"/>
          </a:xfrm>
        </p:spPr>
        <p:txBody>
          <a:bodyPr>
            <a:normAutofit/>
          </a:bodyPr>
          <a:lstStyle/>
          <a:p>
            <a:r>
              <a:rPr lang="nl-NL"/>
              <a:t>AVG</a:t>
            </a:r>
          </a:p>
        </p:txBody>
      </p:sp>
      <p:sp>
        <p:nvSpPr>
          <p:cNvPr id="13" name="Content Placeholder 12">
            <a:extLst>
              <a:ext uri="{FF2B5EF4-FFF2-40B4-BE49-F238E27FC236}">
                <a16:creationId xmlns:a16="http://schemas.microsoft.com/office/drawing/2014/main" id="{14135B0A-65F9-4A59-A6FC-BCD2B3FD8989}"/>
              </a:ext>
            </a:extLst>
          </p:cNvPr>
          <p:cNvSpPr>
            <a:spLocks noGrp="1"/>
          </p:cNvSpPr>
          <p:nvPr>
            <p:ph idx="1"/>
          </p:nvPr>
        </p:nvSpPr>
        <p:spPr>
          <a:xfrm>
            <a:off x="677334" y="2160589"/>
            <a:ext cx="5418666" cy="3880773"/>
          </a:xfrm>
        </p:spPr>
        <p:txBody>
          <a:bodyPr>
            <a:normAutofit/>
          </a:bodyPr>
          <a:lstStyle/>
          <a:p>
            <a:r>
              <a:rPr lang="en-US"/>
              <a:t>Filmpjes</a:t>
            </a:r>
          </a:p>
          <a:p>
            <a:r>
              <a:rPr lang="en-US"/>
              <a:t>Foto’s</a:t>
            </a:r>
          </a:p>
          <a:p>
            <a:endParaRPr lang="en-US"/>
          </a:p>
        </p:txBody>
      </p:sp>
      <p:sp>
        <p:nvSpPr>
          <p:cNvPr id="5" name="Tijdelijke aanduiding voor voettekst 4">
            <a:extLst>
              <a:ext uri="{FF2B5EF4-FFF2-40B4-BE49-F238E27FC236}">
                <a16:creationId xmlns:a16="http://schemas.microsoft.com/office/drawing/2014/main" id="{9789CB24-DF85-4869-A892-70291F91592D}"/>
              </a:ext>
            </a:extLst>
          </p:cNvPr>
          <p:cNvSpPr>
            <a:spLocks noGrp="1"/>
          </p:cNvSpPr>
          <p:nvPr>
            <p:ph type="ftr" sz="quarter" idx="11"/>
          </p:nvPr>
        </p:nvSpPr>
        <p:spPr>
          <a:xfrm>
            <a:off x="2927648" y="6237312"/>
            <a:ext cx="6297612" cy="365125"/>
          </a:xfrm>
        </p:spPr>
        <p:txBody>
          <a:bodyPr>
            <a:normAutofit/>
          </a:bodyPr>
          <a:lstStyle/>
          <a:p>
            <a:pPr>
              <a:spcAft>
                <a:spcPts val="600"/>
              </a:spcAft>
            </a:pPr>
            <a:r>
              <a:rPr lang="en-US"/>
              <a:t>Beamteamdag</a:t>
            </a:r>
          </a:p>
        </p:txBody>
      </p:sp>
      <p:cxnSp>
        <p:nvCxnSpPr>
          <p:cNvPr id="16" name="Straight Connector 15">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 name="Tijdelijke aanduiding voor datum 3">
            <a:extLst>
              <a:ext uri="{FF2B5EF4-FFF2-40B4-BE49-F238E27FC236}">
                <a16:creationId xmlns:a16="http://schemas.microsoft.com/office/drawing/2014/main" id="{EA661199-C655-4F3A-AB08-7B47979E38E6}"/>
              </a:ext>
            </a:extLst>
          </p:cNvPr>
          <p:cNvSpPr>
            <a:spLocks noGrp="1"/>
          </p:cNvSpPr>
          <p:nvPr>
            <p:ph type="dt" sz="half" idx="10"/>
          </p:nvPr>
        </p:nvSpPr>
        <p:spPr>
          <a:xfrm>
            <a:off x="9341297" y="6304235"/>
            <a:ext cx="1219200" cy="365125"/>
          </a:xfrm>
        </p:spPr>
        <p:txBody>
          <a:bodyPr>
            <a:normAutofit/>
          </a:bodyPr>
          <a:lstStyle/>
          <a:p>
            <a:pPr>
              <a:lnSpc>
                <a:spcPct val="90000"/>
              </a:lnSpc>
              <a:spcAft>
                <a:spcPts val="600"/>
              </a:spcAft>
            </a:pPr>
            <a:r>
              <a:rPr lang="nl-NL" sz="900">
                <a:solidFill>
                  <a:srgbClr val="FFFFFF"/>
                </a:solidFill>
              </a:rPr>
              <a:t>9 februari 2019</a:t>
            </a:r>
            <a:endParaRPr lang="en-US" sz="900">
              <a:solidFill>
                <a:srgbClr val="FFFFFF"/>
              </a:solidFill>
            </a:endParaRPr>
          </a:p>
        </p:txBody>
      </p:sp>
      <p:sp>
        <p:nvSpPr>
          <p:cNvPr id="20"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 name="Tijdelijke aanduiding voor dianummer 5">
            <a:extLst>
              <a:ext uri="{FF2B5EF4-FFF2-40B4-BE49-F238E27FC236}">
                <a16:creationId xmlns:a16="http://schemas.microsoft.com/office/drawing/2014/main" id="{D7FFAFA6-08FD-446B-BC82-36B50BB878AC}"/>
              </a:ext>
            </a:extLst>
          </p:cNvPr>
          <p:cNvSpPr>
            <a:spLocks noGrp="1"/>
          </p:cNvSpPr>
          <p:nvPr>
            <p:ph type="sldNum" sz="quarter" idx="12"/>
          </p:nvPr>
        </p:nvSpPr>
        <p:spPr>
          <a:xfrm>
            <a:off x="8590663" y="6041362"/>
            <a:ext cx="683339" cy="365125"/>
          </a:xfrm>
        </p:spPr>
        <p:txBody>
          <a:bodyPr>
            <a:normAutofit/>
          </a:bodyPr>
          <a:lstStyle/>
          <a:p>
            <a:pPr>
              <a:spcAft>
                <a:spcPts val="600"/>
              </a:spcAft>
            </a:pPr>
            <a:fld id="{D57F1E4F-1CFF-5643-939E-217C01CDF565}" type="slidenum">
              <a:rPr lang="en-US">
                <a:solidFill>
                  <a:srgbClr val="FFFFFF"/>
                </a:solidFill>
              </a:rPr>
              <a:pPr>
                <a:spcAft>
                  <a:spcPts val="600"/>
                </a:spcAft>
              </a:pPr>
              <a:t>16</a:t>
            </a:fld>
            <a:endParaRPr lang="en-US">
              <a:solidFill>
                <a:srgbClr val="FFFFFF"/>
              </a:solidFill>
            </a:endParaRPr>
          </a:p>
        </p:txBody>
      </p:sp>
      <p:sp>
        <p:nvSpPr>
          <p:cNvPr id="26"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607628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DDE8DE2B-61C1-46D5-BEB8-521321C182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4" name="Straight Connector 13">
              <a:extLst>
                <a:ext uri="{FF2B5EF4-FFF2-40B4-BE49-F238E27FC236}">
                  <a16:creationId xmlns:a16="http://schemas.microsoft.com/office/drawing/2014/main" id="{E012C92A-B902-4B69-BDCF-CCA3021FCB4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A2BDBC14-42A0-4182-BFBA-0751F6350CB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902DC474-5BCC-4188-ACDC-AD63E6B18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5">
              <a:extLst>
                <a:ext uri="{FF2B5EF4-FFF2-40B4-BE49-F238E27FC236}">
                  <a16:creationId xmlns:a16="http://schemas.microsoft.com/office/drawing/2014/main" id="{7B427019-8592-4032-931B-4F27104C9D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D6E2CEA-A5BB-4CF7-B907-AE4DBF6748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78D09D5A-29CC-4B32-9CE1-72E607558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8">
              <a:extLst>
                <a:ext uri="{FF2B5EF4-FFF2-40B4-BE49-F238E27FC236}">
                  <a16:creationId xmlns:a16="http://schemas.microsoft.com/office/drawing/2014/main" id="{6DF3A3FC-950B-40B0-923D-0F0BC1A5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9">
              <a:extLst>
                <a:ext uri="{FF2B5EF4-FFF2-40B4-BE49-F238E27FC236}">
                  <a16:creationId xmlns:a16="http://schemas.microsoft.com/office/drawing/2014/main" id="{BCA0F2E1-CD3D-4521-9CCB-41A5CC6C54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9BA4F16A-21DC-462A-AD37-0A93C8B79E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FB75EBDD-038D-4572-A372-1149382957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8" name="Tijdelijke aanduiding voor inhoud 7">
            <a:extLst>
              <a:ext uri="{FF2B5EF4-FFF2-40B4-BE49-F238E27FC236}">
                <a16:creationId xmlns:a16="http://schemas.microsoft.com/office/drawing/2014/main" id="{FA5E12E2-CC1A-4749-A573-DC5DC9E7A5E7}"/>
              </a:ext>
            </a:extLst>
          </p:cNvPr>
          <p:cNvPicPr>
            <a:picLocks noGrp="1" noChangeAspect="1"/>
          </p:cNvPicPr>
          <p:nvPr>
            <p:ph idx="1"/>
          </p:nvPr>
        </p:nvPicPr>
        <p:blipFill rotWithShape="1">
          <a:blip r:embed="rId2"/>
          <a:srcRect t="5094" b="10319"/>
          <a:stretch/>
        </p:blipFill>
        <p:spPr>
          <a:xfrm>
            <a:off x="20" y="10"/>
            <a:ext cx="12191980" cy="6857990"/>
          </a:xfrm>
          <a:prstGeom prst="rect">
            <a:avLst/>
          </a:prstGeom>
        </p:spPr>
      </p:pic>
      <p:sp>
        <p:nvSpPr>
          <p:cNvPr id="5" name="Tijdelijke aanduiding voor voettekst 4">
            <a:extLst>
              <a:ext uri="{FF2B5EF4-FFF2-40B4-BE49-F238E27FC236}">
                <a16:creationId xmlns:a16="http://schemas.microsoft.com/office/drawing/2014/main" id="{30FEB243-59DF-4D1A-BB13-7C185CA46F28}"/>
              </a:ext>
            </a:extLst>
          </p:cNvPr>
          <p:cNvSpPr>
            <a:spLocks noGrp="1"/>
          </p:cNvSpPr>
          <p:nvPr>
            <p:ph type="ftr" sz="quarter" idx="11"/>
          </p:nvPr>
        </p:nvSpPr>
        <p:spPr>
          <a:xfrm>
            <a:off x="677334" y="6041362"/>
            <a:ext cx="6297612" cy="365125"/>
          </a:xfrm>
        </p:spPr>
        <p:txBody>
          <a:bodyPr vert="horz" lIns="91440" tIns="45720" rIns="91440" bIns="45720" rtlCol="0" anchor="ctr">
            <a:normAutofit/>
          </a:bodyPr>
          <a:lstStyle/>
          <a:p>
            <a:pPr>
              <a:spcAft>
                <a:spcPts val="600"/>
              </a:spcAft>
            </a:pPr>
            <a:r>
              <a:rPr lang="en-US" sz="900" kern="1200">
                <a:solidFill>
                  <a:srgbClr val="FFFFFF"/>
                </a:solidFill>
                <a:latin typeface="+mn-lt"/>
                <a:ea typeface="+mn-ea"/>
                <a:cs typeface="+mn-cs"/>
              </a:rPr>
              <a:t>Beamteamdag</a:t>
            </a:r>
          </a:p>
        </p:txBody>
      </p:sp>
      <p:sp>
        <p:nvSpPr>
          <p:cNvPr id="25" name="Freeform: Shape 24">
            <a:extLst>
              <a:ext uri="{FF2B5EF4-FFF2-40B4-BE49-F238E27FC236}">
                <a16:creationId xmlns:a16="http://schemas.microsoft.com/office/drawing/2014/main" id="{85C2136B-77EC-41E9-BDB6-58A4AE1429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33800"/>
            <a:ext cx="762000" cy="3124200"/>
          </a:xfrm>
          <a:custGeom>
            <a:avLst/>
            <a:gdLst>
              <a:gd name="connsiteX0" fmla="*/ 0 w 762000"/>
              <a:gd name="connsiteY0" fmla="*/ 0 h 3124200"/>
              <a:gd name="connsiteX1" fmla="*/ 762000 w 762000"/>
              <a:gd name="connsiteY1" fmla="*/ 3124200 h 3124200"/>
              <a:gd name="connsiteX2" fmla="*/ 0 w 762000"/>
              <a:gd name="connsiteY2" fmla="*/ 3124200 h 3124200"/>
            </a:gdLst>
            <a:ahLst/>
            <a:cxnLst>
              <a:cxn ang="0">
                <a:pos x="connsiteX0" y="connsiteY0"/>
              </a:cxn>
              <a:cxn ang="0">
                <a:pos x="connsiteX1" y="connsiteY1"/>
              </a:cxn>
              <a:cxn ang="0">
                <a:pos x="connsiteX2" y="connsiteY2"/>
              </a:cxn>
            </a:cxnLst>
            <a:rect l="l" t="t" r="r" b="b"/>
            <a:pathLst>
              <a:path w="762000" h="3124200">
                <a:moveTo>
                  <a:pt x="0" y="0"/>
                </a:moveTo>
                <a:lnTo>
                  <a:pt x="762000" y="3124200"/>
                </a:lnTo>
                <a:lnTo>
                  <a:pt x="0" y="31242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jdelijke aanduiding voor datum 3">
            <a:extLst>
              <a:ext uri="{FF2B5EF4-FFF2-40B4-BE49-F238E27FC236}">
                <a16:creationId xmlns:a16="http://schemas.microsoft.com/office/drawing/2014/main" id="{36753065-66DF-4580-93E7-5D0487226DF3}"/>
              </a:ext>
            </a:extLst>
          </p:cNvPr>
          <p:cNvSpPr>
            <a:spLocks noGrp="1"/>
          </p:cNvSpPr>
          <p:nvPr>
            <p:ph type="dt" sz="half" idx="10"/>
          </p:nvPr>
        </p:nvSpPr>
        <p:spPr>
          <a:xfrm>
            <a:off x="7689495" y="6041362"/>
            <a:ext cx="911939" cy="365125"/>
          </a:xfrm>
        </p:spPr>
        <p:txBody>
          <a:bodyPr vert="horz" lIns="91440" tIns="45720" rIns="91440" bIns="45720" rtlCol="0" anchor="ctr">
            <a:normAutofit/>
          </a:bodyPr>
          <a:lstStyle/>
          <a:p>
            <a:pPr>
              <a:lnSpc>
                <a:spcPct val="90000"/>
              </a:lnSpc>
              <a:spcAft>
                <a:spcPts val="600"/>
              </a:spcAft>
            </a:pPr>
            <a:r>
              <a:rPr lang="en-US" sz="900">
                <a:solidFill>
                  <a:srgbClr val="FFFFFF"/>
                </a:solidFill>
              </a:rPr>
              <a:t>9 februari 2019</a:t>
            </a:r>
          </a:p>
        </p:txBody>
      </p:sp>
      <p:sp>
        <p:nvSpPr>
          <p:cNvPr id="6" name="Tijdelijke aanduiding voor dianummer 5">
            <a:extLst>
              <a:ext uri="{FF2B5EF4-FFF2-40B4-BE49-F238E27FC236}">
                <a16:creationId xmlns:a16="http://schemas.microsoft.com/office/drawing/2014/main" id="{CCAE9606-5C3E-4DDB-93CC-554226981129}"/>
              </a:ext>
            </a:extLst>
          </p:cNvPr>
          <p:cNvSpPr>
            <a:spLocks noGrp="1"/>
          </p:cNvSpPr>
          <p:nvPr>
            <p:ph type="sldNum" sz="quarter" idx="12"/>
          </p:nvPr>
        </p:nvSpPr>
        <p:spPr>
          <a:xfrm>
            <a:off x="9075025" y="6041362"/>
            <a:ext cx="683339" cy="365125"/>
          </a:xfrm>
        </p:spPr>
        <p:txBody>
          <a:bodyPr vert="horz" lIns="91440" tIns="45720" rIns="91440" bIns="45720" rtlCol="0" anchor="ctr">
            <a:normAutofit/>
          </a:bodyPr>
          <a:lstStyle/>
          <a:p>
            <a:pPr>
              <a:spcAft>
                <a:spcPts val="600"/>
              </a:spcAft>
            </a:pPr>
            <a:fld id="{D57F1E4F-1CFF-5643-939E-217C01CDF565}" type="slidenum">
              <a:rPr lang="en-US" sz="900">
                <a:solidFill>
                  <a:srgbClr val="FFFFFF"/>
                </a:solidFill>
              </a:rPr>
              <a:pPr>
                <a:spcAft>
                  <a:spcPts val="600"/>
                </a:spcAft>
              </a:pPr>
              <a:t>17</a:t>
            </a:fld>
            <a:endParaRPr lang="en-US" sz="900">
              <a:solidFill>
                <a:srgbClr val="FFFFFF"/>
              </a:solidFill>
            </a:endParaRPr>
          </a:p>
        </p:txBody>
      </p:sp>
      <p:cxnSp>
        <p:nvCxnSpPr>
          <p:cNvPr id="27" name="Straight Connector 26">
            <a:extLst>
              <a:ext uri="{FF2B5EF4-FFF2-40B4-BE49-F238E27FC236}">
                <a16:creationId xmlns:a16="http://schemas.microsoft.com/office/drawing/2014/main" id="{E55891F3-A5E2-4418-8950-25FA2B73120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9274002" y="4502552"/>
            <a:ext cx="2917998" cy="235544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B1FCEB1-A7E1-417C-A7EF-AA30D5A085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3500" y="-16625"/>
            <a:ext cx="2667482" cy="68746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1" name="Freeform: Shape 30">
            <a:extLst>
              <a:ext uri="{FF2B5EF4-FFF2-40B4-BE49-F238E27FC236}">
                <a16:creationId xmlns:a16="http://schemas.microsoft.com/office/drawing/2014/main" id="{7FBCF2A6-1F18-4B68-B5D2-5B763ED41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2923" y="-16625"/>
            <a:ext cx="1269077" cy="6874625"/>
          </a:xfrm>
          <a:custGeom>
            <a:avLst/>
            <a:gdLst>
              <a:gd name="connsiteX0" fmla="*/ 714894 w 1269077"/>
              <a:gd name="connsiteY0" fmla="*/ 0 h 6874625"/>
              <a:gd name="connsiteX1" fmla="*/ 1269077 w 1269077"/>
              <a:gd name="connsiteY1" fmla="*/ 16625 h 6874625"/>
              <a:gd name="connsiteX2" fmla="*/ 1269077 w 1269077"/>
              <a:gd name="connsiteY2" fmla="*/ 6874625 h 6874625"/>
              <a:gd name="connsiteX3" fmla="*/ 0 w 1269077"/>
              <a:gd name="connsiteY3" fmla="*/ 6874625 h 6874625"/>
            </a:gdLst>
            <a:ahLst/>
            <a:cxnLst>
              <a:cxn ang="0">
                <a:pos x="connsiteX0" y="connsiteY0"/>
              </a:cxn>
              <a:cxn ang="0">
                <a:pos x="connsiteX1" y="connsiteY1"/>
              </a:cxn>
              <a:cxn ang="0">
                <a:pos x="connsiteX2" y="connsiteY2"/>
              </a:cxn>
              <a:cxn ang="0">
                <a:pos x="connsiteX3" y="connsiteY3"/>
              </a:cxn>
            </a:cxnLst>
            <a:rect l="l" t="t" r="r" b="b"/>
            <a:pathLst>
              <a:path w="1269077" h="6874625">
                <a:moveTo>
                  <a:pt x="714894" y="0"/>
                </a:moveTo>
                <a:lnTo>
                  <a:pt x="1269077" y="16625"/>
                </a:lnTo>
                <a:lnTo>
                  <a:pt x="1269077" y="6874625"/>
                </a:lnTo>
                <a:lnTo>
                  <a:pt x="0" y="6874625"/>
                </a:lnTo>
                <a:close/>
              </a:path>
            </a:pathLst>
          </a:custGeom>
          <a:solidFill>
            <a:schemeClr val="accent1">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FF3A27FB-A693-4A75-951E-0C77CD98F0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374" y="-16624"/>
            <a:ext cx="1983626" cy="6874625"/>
          </a:xfrm>
          <a:custGeom>
            <a:avLst/>
            <a:gdLst>
              <a:gd name="connsiteX0" fmla="*/ 0 w 1983626"/>
              <a:gd name="connsiteY0" fmla="*/ 0 h 6874625"/>
              <a:gd name="connsiteX1" fmla="*/ 1983626 w 1983626"/>
              <a:gd name="connsiteY1" fmla="*/ 0 h 6874625"/>
              <a:gd name="connsiteX2" fmla="*/ 1983626 w 1983626"/>
              <a:gd name="connsiteY2" fmla="*/ 6874625 h 6874625"/>
              <a:gd name="connsiteX3" fmla="*/ 1522181 w 1983626"/>
              <a:gd name="connsiteY3" fmla="*/ 6874625 h 6874625"/>
            </a:gdLst>
            <a:ahLst/>
            <a:cxnLst>
              <a:cxn ang="0">
                <a:pos x="connsiteX0" y="connsiteY0"/>
              </a:cxn>
              <a:cxn ang="0">
                <a:pos x="connsiteX1" y="connsiteY1"/>
              </a:cxn>
              <a:cxn ang="0">
                <a:pos x="connsiteX2" y="connsiteY2"/>
              </a:cxn>
              <a:cxn ang="0">
                <a:pos x="connsiteX3" y="connsiteY3"/>
              </a:cxn>
            </a:cxnLst>
            <a:rect l="l" t="t" r="r" b="b"/>
            <a:pathLst>
              <a:path w="1983626" h="6874625">
                <a:moveTo>
                  <a:pt x="0" y="0"/>
                </a:moveTo>
                <a:lnTo>
                  <a:pt x="1983626" y="0"/>
                </a:lnTo>
                <a:lnTo>
                  <a:pt x="1983626" y="6874625"/>
                </a:lnTo>
                <a:lnTo>
                  <a:pt x="1522181" y="6874625"/>
                </a:lnTo>
                <a:close/>
              </a:path>
            </a:pathLst>
          </a:custGeom>
          <a:solidFill>
            <a:schemeClr val="accent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22626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2DB79B-736D-450D-A49A-EF8CECF391B5}"/>
              </a:ext>
            </a:extLst>
          </p:cNvPr>
          <p:cNvSpPr>
            <a:spLocks noGrp="1"/>
          </p:cNvSpPr>
          <p:nvPr>
            <p:ph type="title"/>
          </p:nvPr>
        </p:nvSpPr>
        <p:spPr/>
        <p:txBody>
          <a:bodyPr/>
          <a:lstStyle/>
          <a:p>
            <a:r>
              <a:rPr lang="nl-NL"/>
              <a:t>Waarom zijn licenties een issue?</a:t>
            </a:r>
          </a:p>
        </p:txBody>
      </p:sp>
      <p:sp>
        <p:nvSpPr>
          <p:cNvPr id="3" name="Tijdelijke aanduiding voor inhoud 2">
            <a:extLst>
              <a:ext uri="{FF2B5EF4-FFF2-40B4-BE49-F238E27FC236}">
                <a16:creationId xmlns:a16="http://schemas.microsoft.com/office/drawing/2014/main" id="{2368CFFC-8C07-4E41-B8BA-77B635C39670}"/>
              </a:ext>
            </a:extLst>
          </p:cNvPr>
          <p:cNvSpPr>
            <a:spLocks noGrp="1"/>
          </p:cNvSpPr>
          <p:nvPr>
            <p:ph idx="1"/>
          </p:nvPr>
        </p:nvSpPr>
        <p:spPr/>
        <p:txBody>
          <a:bodyPr/>
          <a:lstStyle/>
          <a:p>
            <a:r>
              <a:rPr lang="nl-NL"/>
              <a:t>Ontzuiling</a:t>
            </a:r>
          </a:p>
          <a:p>
            <a:r>
              <a:rPr lang="nl-NL"/>
              <a:t>Technologische ontwikkeling</a:t>
            </a:r>
          </a:p>
          <a:p>
            <a:endParaRPr lang="nl-NL"/>
          </a:p>
          <a:p>
            <a:endParaRPr lang="nl-NL"/>
          </a:p>
          <a:p>
            <a:r>
              <a:rPr lang="nl-NL"/>
              <a:t>Niet alles wat kan, mag!</a:t>
            </a:r>
          </a:p>
        </p:txBody>
      </p:sp>
      <p:sp>
        <p:nvSpPr>
          <p:cNvPr id="4" name="Tijdelijke aanduiding voor datum 3">
            <a:extLst>
              <a:ext uri="{FF2B5EF4-FFF2-40B4-BE49-F238E27FC236}">
                <a16:creationId xmlns:a16="http://schemas.microsoft.com/office/drawing/2014/main" id="{7EA98B06-153F-454E-AE0D-F9426287391A}"/>
              </a:ext>
            </a:extLst>
          </p:cNvPr>
          <p:cNvSpPr>
            <a:spLocks noGrp="1"/>
          </p:cNvSpPr>
          <p:nvPr>
            <p:ph type="dt" sz="half" idx="10"/>
          </p:nvPr>
        </p:nvSpPr>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8AB4E389-AA87-472F-8581-9904267A1452}"/>
              </a:ext>
            </a:extLst>
          </p:cNvPr>
          <p:cNvSpPr>
            <a:spLocks noGrp="1"/>
          </p:cNvSpPr>
          <p:nvPr>
            <p:ph type="ftr" sz="quarter" idx="11"/>
          </p:nvPr>
        </p:nvSpPr>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7A02E2F2-0AAA-4057-ABE2-71656CBC12D4}"/>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25317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9D26E8-045D-4D9D-838E-C804EF0BE00E}"/>
              </a:ext>
            </a:extLst>
          </p:cNvPr>
          <p:cNvSpPr>
            <a:spLocks noGrp="1"/>
          </p:cNvSpPr>
          <p:nvPr>
            <p:ph type="title"/>
          </p:nvPr>
        </p:nvSpPr>
        <p:spPr/>
        <p:txBody>
          <a:bodyPr/>
          <a:lstStyle/>
          <a:p>
            <a:r>
              <a:rPr lang="nl-NL"/>
              <a:t>Belangenorganisaties</a:t>
            </a:r>
          </a:p>
        </p:txBody>
      </p:sp>
      <p:sp>
        <p:nvSpPr>
          <p:cNvPr id="4" name="Tijdelijke aanduiding voor datum 3">
            <a:extLst>
              <a:ext uri="{FF2B5EF4-FFF2-40B4-BE49-F238E27FC236}">
                <a16:creationId xmlns:a16="http://schemas.microsoft.com/office/drawing/2014/main" id="{EFCA1ED4-37BB-4BB2-A9E3-AA1A26ED8551}"/>
              </a:ext>
            </a:extLst>
          </p:cNvPr>
          <p:cNvSpPr>
            <a:spLocks noGrp="1"/>
          </p:cNvSpPr>
          <p:nvPr>
            <p:ph type="dt" sz="half" idx="10"/>
          </p:nvPr>
        </p:nvSpPr>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33501ED9-3A30-4DD8-A685-6BC05BA9FF0A}"/>
              </a:ext>
            </a:extLst>
          </p:cNvPr>
          <p:cNvSpPr>
            <a:spLocks noGrp="1"/>
          </p:cNvSpPr>
          <p:nvPr>
            <p:ph type="ftr" sz="quarter" idx="11"/>
          </p:nvPr>
        </p:nvSpPr>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77668CF1-2CDF-4292-A2B9-33D318231C07}"/>
              </a:ext>
            </a:extLst>
          </p:cNvPr>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7" name="Afbeelding 6">
            <a:extLst>
              <a:ext uri="{FF2B5EF4-FFF2-40B4-BE49-F238E27FC236}">
                <a16:creationId xmlns:a16="http://schemas.microsoft.com/office/drawing/2014/main" id="{9E2A60BB-EB50-4885-974D-0D80DEE53C3C}"/>
              </a:ext>
            </a:extLst>
          </p:cNvPr>
          <p:cNvPicPr>
            <a:picLocks noChangeAspect="1"/>
          </p:cNvPicPr>
          <p:nvPr/>
        </p:nvPicPr>
        <p:blipFill>
          <a:blip r:embed="rId3"/>
          <a:stretch>
            <a:fillRect/>
          </a:stretch>
        </p:blipFill>
        <p:spPr>
          <a:xfrm>
            <a:off x="407394" y="1763779"/>
            <a:ext cx="1866900" cy="590550"/>
          </a:xfrm>
          <a:prstGeom prst="rect">
            <a:avLst/>
          </a:prstGeom>
        </p:spPr>
      </p:pic>
      <p:pic>
        <p:nvPicPr>
          <p:cNvPr id="8" name="Afbeelding 7">
            <a:extLst>
              <a:ext uri="{FF2B5EF4-FFF2-40B4-BE49-F238E27FC236}">
                <a16:creationId xmlns:a16="http://schemas.microsoft.com/office/drawing/2014/main" id="{D83F842A-CCE0-4C41-BFE1-D4C1DBA1A89E}"/>
              </a:ext>
            </a:extLst>
          </p:cNvPr>
          <p:cNvPicPr>
            <a:picLocks noChangeAspect="1"/>
          </p:cNvPicPr>
          <p:nvPr/>
        </p:nvPicPr>
        <p:blipFill>
          <a:blip r:embed="rId4"/>
          <a:stretch>
            <a:fillRect/>
          </a:stretch>
        </p:blipFill>
        <p:spPr>
          <a:xfrm>
            <a:off x="2011462" y="2546615"/>
            <a:ext cx="1524000" cy="666750"/>
          </a:xfrm>
          <a:prstGeom prst="rect">
            <a:avLst/>
          </a:prstGeom>
        </p:spPr>
      </p:pic>
      <p:pic>
        <p:nvPicPr>
          <p:cNvPr id="1028" name="Picture 4" descr="Afbeeldingsresultaat voor Stichting VIDEMA">
            <a:extLst>
              <a:ext uri="{FF2B5EF4-FFF2-40B4-BE49-F238E27FC236}">
                <a16:creationId xmlns:a16="http://schemas.microsoft.com/office/drawing/2014/main" id="{DFD9E045-9265-44C1-903A-A2F3EF4607B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62575" y="2506296"/>
            <a:ext cx="1771650" cy="1304925"/>
          </a:xfrm>
          <a:prstGeom prst="rect">
            <a:avLst/>
          </a:prstGeom>
          <a:noFill/>
          <a:extLst>
            <a:ext uri="{909E8E84-426E-40DD-AFC4-6F175D3DCCD1}">
              <a14:hiddenFill xmlns:a14="http://schemas.microsoft.com/office/drawing/2010/main">
                <a:solidFill>
                  <a:srgbClr val="FFFFFF"/>
                </a:solidFill>
              </a14:hiddenFill>
            </a:ext>
          </a:extLst>
        </p:spPr>
      </p:pic>
      <p:sp>
        <p:nvSpPr>
          <p:cNvPr id="9" name="AutoShape 6" descr="Afbeeldingsresultaat voor Stichting Leenrecht">
            <a:extLst>
              <a:ext uri="{FF2B5EF4-FFF2-40B4-BE49-F238E27FC236}">
                <a16:creationId xmlns:a16="http://schemas.microsoft.com/office/drawing/2014/main" id="{B2546619-E55F-4E1F-81E9-6AB540E7F05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036" name="Picture 12" descr="Afbeeldingsresultaat voor Stichting Leenrecht">
            <a:extLst>
              <a:ext uri="{FF2B5EF4-FFF2-40B4-BE49-F238E27FC236}">
                <a16:creationId xmlns:a16="http://schemas.microsoft.com/office/drawing/2014/main" id="{56C5887B-69F1-4D76-80B2-21EE4ADE3EB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42694" y="3900487"/>
            <a:ext cx="2000250" cy="113347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Afbeeldingsresultaat voor Stichting Lira">
            <a:extLst>
              <a:ext uri="{FF2B5EF4-FFF2-40B4-BE49-F238E27FC236}">
                <a16:creationId xmlns:a16="http://schemas.microsoft.com/office/drawing/2014/main" id="{389BA179-0D21-450F-A04C-A02FE3F9A68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6328" y="3276600"/>
            <a:ext cx="200025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12" name="Afbeelding 11">
            <a:extLst>
              <a:ext uri="{FF2B5EF4-FFF2-40B4-BE49-F238E27FC236}">
                <a16:creationId xmlns:a16="http://schemas.microsoft.com/office/drawing/2014/main" id="{ABA0B6B7-C478-43E2-BA09-08D331890923}"/>
              </a:ext>
            </a:extLst>
          </p:cNvPr>
          <p:cNvPicPr>
            <a:picLocks noChangeAspect="1"/>
          </p:cNvPicPr>
          <p:nvPr/>
        </p:nvPicPr>
        <p:blipFill>
          <a:blip r:embed="rId8"/>
          <a:stretch>
            <a:fillRect/>
          </a:stretch>
        </p:blipFill>
        <p:spPr>
          <a:xfrm>
            <a:off x="3068014" y="3354617"/>
            <a:ext cx="2143125" cy="419100"/>
          </a:xfrm>
          <a:prstGeom prst="rect">
            <a:avLst/>
          </a:prstGeom>
        </p:spPr>
      </p:pic>
      <p:pic>
        <p:nvPicPr>
          <p:cNvPr id="13" name="Afbeelding 12">
            <a:extLst>
              <a:ext uri="{FF2B5EF4-FFF2-40B4-BE49-F238E27FC236}">
                <a16:creationId xmlns:a16="http://schemas.microsoft.com/office/drawing/2014/main" id="{D5C3B0D4-F090-4D9E-9FAA-4663AE445312}"/>
              </a:ext>
            </a:extLst>
          </p:cNvPr>
          <p:cNvPicPr>
            <a:picLocks noChangeAspect="1"/>
          </p:cNvPicPr>
          <p:nvPr/>
        </p:nvPicPr>
        <p:blipFill>
          <a:blip r:embed="rId9"/>
          <a:stretch>
            <a:fillRect/>
          </a:stretch>
        </p:blipFill>
        <p:spPr>
          <a:xfrm>
            <a:off x="677335" y="5151338"/>
            <a:ext cx="2654300" cy="419100"/>
          </a:xfrm>
          <a:prstGeom prst="rect">
            <a:avLst/>
          </a:prstGeom>
        </p:spPr>
      </p:pic>
      <p:pic>
        <p:nvPicPr>
          <p:cNvPr id="14" name="Afbeelding 13">
            <a:extLst>
              <a:ext uri="{FF2B5EF4-FFF2-40B4-BE49-F238E27FC236}">
                <a16:creationId xmlns:a16="http://schemas.microsoft.com/office/drawing/2014/main" id="{CBA1B275-060C-4373-833C-6ADBAB13E1A6}"/>
              </a:ext>
            </a:extLst>
          </p:cNvPr>
          <p:cNvPicPr>
            <a:picLocks noChangeAspect="1"/>
          </p:cNvPicPr>
          <p:nvPr/>
        </p:nvPicPr>
        <p:blipFill>
          <a:blip r:embed="rId10"/>
          <a:stretch>
            <a:fillRect/>
          </a:stretch>
        </p:blipFill>
        <p:spPr>
          <a:xfrm>
            <a:off x="7693087" y="4888588"/>
            <a:ext cx="1781175" cy="609600"/>
          </a:xfrm>
          <a:prstGeom prst="rect">
            <a:avLst/>
          </a:prstGeom>
        </p:spPr>
      </p:pic>
      <p:pic>
        <p:nvPicPr>
          <p:cNvPr id="15" name="Afbeelding 14">
            <a:extLst>
              <a:ext uri="{FF2B5EF4-FFF2-40B4-BE49-F238E27FC236}">
                <a16:creationId xmlns:a16="http://schemas.microsoft.com/office/drawing/2014/main" id="{2168310A-23DD-4A7F-87FE-03F905E2DB47}"/>
              </a:ext>
            </a:extLst>
          </p:cNvPr>
          <p:cNvPicPr>
            <a:picLocks noChangeAspect="1"/>
          </p:cNvPicPr>
          <p:nvPr/>
        </p:nvPicPr>
        <p:blipFill>
          <a:blip r:embed="rId11"/>
          <a:stretch>
            <a:fillRect/>
          </a:stretch>
        </p:blipFill>
        <p:spPr>
          <a:xfrm>
            <a:off x="6096000" y="5448834"/>
            <a:ext cx="1809750" cy="762000"/>
          </a:xfrm>
          <a:prstGeom prst="rect">
            <a:avLst/>
          </a:prstGeom>
        </p:spPr>
      </p:pic>
      <p:pic>
        <p:nvPicPr>
          <p:cNvPr id="16" name="Afbeelding 15">
            <a:extLst>
              <a:ext uri="{FF2B5EF4-FFF2-40B4-BE49-F238E27FC236}">
                <a16:creationId xmlns:a16="http://schemas.microsoft.com/office/drawing/2014/main" id="{33629F58-1F8E-4BA7-997B-EA770070D47B}"/>
              </a:ext>
            </a:extLst>
          </p:cNvPr>
          <p:cNvPicPr>
            <a:picLocks noChangeAspect="1"/>
          </p:cNvPicPr>
          <p:nvPr/>
        </p:nvPicPr>
        <p:blipFill>
          <a:blip r:embed="rId12"/>
          <a:stretch>
            <a:fillRect/>
          </a:stretch>
        </p:blipFill>
        <p:spPr>
          <a:xfrm>
            <a:off x="3999012" y="1970887"/>
            <a:ext cx="1714500" cy="762000"/>
          </a:xfrm>
          <a:prstGeom prst="rect">
            <a:avLst/>
          </a:prstGeom>
        </p:spPr>
      </p:pic>
      <p:pic>
        <p:nvPicPr>
          <p:cNvPr id="17" name="Afbeelding 16">
            <a:extLst>
              <a:ext uri="{FF2B5EF4-FFF2-40B4-BE49-F238E27FC236}">
                <a16:creationId xmlns:a16="http://schemas.microsoft.com/office/drawing/2014/main" id="{564C1C3B-1CD1-4752-B0D1-B89645CBD8EE}"/>
              </a:ext>
            </a:extLst>
          </p:cNvPr>
          <p:cNvPicPr>
            <a:picLocks noChangeAspect="1"/>
          </p:cNvPicPr>
          <p:nvPr/>
        </p:nvPicPr>
        <p:blipFill>
          <a:blip r:embed="rId13"/>
          <a:stretch>
            <a:fillRect/>
          </a:stretch>
        </p:blipFill>
        <p:spPr>
          <a:xfrm>
            <a:off x="3383839" y="4889556"/>
            <a:ext cx="2565337" cy="836863"/>
          </a:xfrm>
          <a:prstGeom prst="rect">
            <a:avLst/>
          </a:prstGeom>
        </p:spPr>
      </p:pic>
      <p:pic>
        <p:nvPicPr>
          <p:cNvPr id="1040" name="Picture 16" descr="Afbeeldingsresultaat voor Stichting Thuiskopievergoeding Audio Producenten">
            <a:extLst>
              <a:ext uri="{FF2B5EF4-FFF2-40B4-BE49-F238E27FC236}">
                <a16:creationId xmlns:a16="http://schemas.microsoft.com/office/drawing/2014/main" id="{8FAF051C-1292-4C35-82DE-ECF5B314816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35800" y="517133"/>
            <a:ext cx="2047875" cy="952500"/>
          </a:xfrm>
          <a:prstGeom prst="rect">
            <a:avLst/>
          </a:prstGeom>
          <a:noFill/>
          <a:extLst>
            <a:ext uri="{909E8E84-426E-40DD-AFC4-6F175D3DCCD1}">
              <a14:hiddenFill xmlns:a14="http://schemas.microsoft.com/office/drawing/2010/main">
                <a:solidFill>
                  <a:srgbClr val="FFFFFF"/>
                </a:solidFill>
              </a14:hiddenFill>
            </a:ext>
          </a:extLst>
        </p:spPr>
      </p:pic>
      <p:pic>
        <p:nvPicPr>
          <p:cNvPr id="18" name="Afbeelding 17">
            <a:extLst>
              <a:ext uri="{FF2B5EF4-FFF2-40B4-BE49-F238E27FC236}">
                <a16:creationId xmlns:a16="http://schemas.microsoft.com/office/drawing/2014/main" id="{3F6747F5-2785-456D-85F8-64CF78E41330}"/>
              </a:ext>
            </a:extLst>
          </p:cNvPr>
          <p:cNvPicPr>
            <a:picLocks noChangeAspect="1"/>
          </p:cNvPicPr>
          <p:nvPr/>
        </p:nvPicPr>
        <p:blipFill>
          <a:blip r:embed="rId15"/>
          <a:stretch>
            <a:fillRect/>
          </a:stretch>
        </p:blipFill>
        <p:spPr>
          <a:xfrm>
            <a:off x="2683620" y="1400014"/>
            <a:ext cx="1581150" cy="419100"/>
          </a:xfrm>
          <a:prstGeom prst="rect">
            <a:avLst/>
          </a:prstGeom>
        </p:spPr>
      </p:pic>
      <p:pic>
        <p:nvPicPr>
          <p:cNvPr id="19" name="Afbeelding 18">
            <a:extLst>
              <a:ext uri="{FF2B5EF4-FFF2-40B4-BE49-F238E27FC236}">
                <a16:creationId xmlns:a16="http://schemas.microsoft.com/office/drawing/2014/main" id="{1ED97108-30F5-4942-99C5-8F895AD2C21D}"/>
              </a:ext>
            </a:extLst>
          </p:cNvPr>
          <p:cNvPicPr>
            <a:picLocks noChangeAspect="1"/>
          </p:cNvPicPr>
          <p:nvPr/>
        </p:nvPicPr>
        <p:blipFill>
          <a:blip r:embed="rId16"/>
          <a:stretch>
            <a:fillRect/>
          </a:stretch>
        </p:blipFill>
        <p:spPr>
          <a:xfrm>
            <a:off x="7315076" y="1616901"/>
            <a:ext cx="2263143" cy="784556"/>
          </a:xfrm>
          <a:prstGeom prst="rect">
            <a:avLst/>
          </a:prstGeom>
        </p:spPr>
      </p:pic>
      <p:pic>
        <p:nvPicPr>
          <p:cNvPr id="20" name="Afbeelding 19">
            <a:extLst>
              <a:ext uri="{FF2B5EF4-FFF2-40B4-BE49-F238E27FC236}">
                <a16:creationId xmlns:a16="http://schemas.microsoft.com/office/drawing/2014/main" id="{BA257475-8A23-487E-8E28-204F2A8DCC2B}"/>
              </a:ext>
            </a:extLst>
          </p:cNvPr>
          <p:cNvPicPr>
            <a:picLocks noChangeAspect="1"/>
          </p:cNvPicPr>
          <p:nvPr/>
        </p:nvPicPr>
        <p:blipFill>
          <a:blip r:embed="rId17"/>
          <a:stretch>
            <a:fillRect/>
          </a:stretch>
        </p:blipFill>
        <p:spPr>
          <a:xfrm>
            <a:off x="4139576" y="3871912"/>
            <a:ext cx="2933700" cy="866775"/>
          </a:xfrm>
          <a:prstGeom prst="rect">
            <a:avLst/>
          </a:prstGeom>
        </p:spPr>
      </p:pic>
      <p:pic>
        <p:nvPicPr>
          <p:cNvPr id="21" name="Afbeelding 20">
            <a:extLst>
              <a:ext uri="{FF2B5EF4-FFF2-40B4-BE49-F238E27FC236}">
                <a16:creationId xmlns:a16="http://schemas.microsoft.com/office/drawing/2014/main" id="{5BB7BD39-CE3B-4B69-93A1-DB22B16A3DF8}"/>
              </a:ext>
            </a:extLst>
          </p:cNvPr>
          <p:cNvPicPr>
            <a:picLocks noChangeAspect="1"/>
          </p:cNvPicPr>
          <p:nvPr/>
        </p:nvPicPr>
        <p:blipFill>
          <a:blip r:embed="rId18"/>
          <a:stretch>
            <a:fillRect/>
          </a:stretch>
        </p:blipFill>
        <p:spPr>
          <a:xfrm>
            <a:off x="7591067" y="3040292"/>
            <a:ext cx="1647825" cy="733425"/>
          </a:xfrm>
          <a:prstGeom prst="rect">
            <a:avLst/>
          </a:prstGeom>
        </p:spPr>
      </p:pic>
    </p:spTree>
    <p:extLst>
      <p:ext uri="{BB962C8B-B14F-4D97-AF65-F5344CB8AC3E}">
        <p14:creationId xmlns:p14="http://schemas.microsoft.com/office/powerpoint/2010/main" val="1962255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CE8DE8-96F4-4895-A051-BA17338D77DF}"/>
              </a:ext>
            </a:extLst>
          </p:cNvPr>
          <p:cNvSpPr>
            <a:spLocks noGrp="1"/>
          </p:cNvSpPr>
          <p:nvPr>
            <p:ph type="title"/>
          </p:nvPr>
        </p:nvSpPr>
        <p:spPr/>
        <p:txBody>
          <a:bodyPr/>
          <a:lstStyle/>
          <a:p>
            <a:r>
              <a:rPr lang="nl-NL"/>
              <a:t>Projecteren Liederen</a:t>
            </a:r>
          </a:p>
        </p:txBody>
      </p:sp>
      <p:sp>
        <p:nvSpPr>
          <p:cNvPr id="3" name="Tijdelijke aanduiding voor tekst 2">
            <a:extLst>
              <a:ext uri="{FF2B5EF4-FFF2-40B4-BE49-F238E27FC236}">
                <a16:creationId xmlns:a16="http://schemas.microsoft.com/office/drawing/2014/main" id="{88E5B25E-82D0-4A97-9EC2-245306B12603}"/>
              </a:ext>
            </a:extLst>
          </p:cNvPr>
          <p:cNvSpPr>
            <a:spLocks noGrp="1"/>
          </p:cNvSpPr>
          <p:nvPr>
            <p:ph type="body" idx="1"/>
          </p:nvPr>
        </p:nvSpPr>
        <p:spPr>
          <a:xfrm>
            <a:off x="675747" y="1556792"/>
            <a:ext cx="4185623" cy="576262"/>
          </a:xfrm>
        </p:spPr>
        <p:txBody>
          <a:bodyPr/>
          <a:lstStyle/>
          <a:p>
            <a:r>
              <a:rPr lang="nl-NL"/>
              <a:t>Bundel</a:t>
            </a:r>
          </a:p>
        </p:txBody>
      </p:sp>
      <p:sp>
        <p:nvSpPr>
          <p:cNvPr id="4" name="Tijdelijke aanduiding voor inhoud 3">
            <a:extLst>
              <a:ext uri="{FF2B5EF4-FFF2-40B4-BE49-F238E27FC236}">
                <a16:creationId xmlns:a16="http://schemas.microsoft.com/office/drawing/2014/main" id="{1D7D60DF-FF12-48BC-B3DD-7518104DA0D4}"/>
              </a:ext>
            </a:extLst>
          </p:cNvPr>
          <p:cNvSpPr>
            <a:spLocks noGrp="1"/>
          </p:cNvSpPr>
          <p:nvPr>
            <p:ph sz="half" idx="2"/>
          </p:nvPr>
        </p:nvSpPr>
        <p:spPr>
          <a:xfrm>
            <a:off x="675747" y="2133058"/>
            <a:ext cx="4772181" cy="3304117"/>
          </a:xfrm>
        </p:spPr>
        <p:txBody>
          <a:bodyPr/>
          <a:lstStyle/>
          <a:p>
            <a:r>
              <a:rPr lang="nl-NL"/>
              <a:t>Liedboek vd Kerken</a:t>
            </a:r>
          </a:p>
          <a:p>
            <a:r>
              <a:rPr lang="nl-NL"/>
              <a:t>Nieuw Liedboek</a:t>
            </a:r>
          </a:p>
          <a:p>
            <a:r>
              <a:rPr lang="nl-NL"/>
              <a:t>Overige</a:t>
            </a:r>
          </a:p>
        </p:txBody>
      </p:sp>
      <p:sp>
        <p:nvSpPr>
          <p:cNvPr id="5" name="Tijdelijke aanduiding voor tekst 4">
            <a:extLst>
              <a:ext uri="{FF2B5EF4-FFF2-40B4-BE49-F238E27FC236}">
                <a16:creationId xmlns:a16="http://schemas.microsoft.com/office/drawing/2014/main" id="{4FE23170-D73D-47C7-89E5-17BE46BC09CC}"/>
              </a:ext>
            </a:extLst>
          </p:cNvPr>
          <p:cNvSpPr>
            <a:spLocks noGrp="1"/>
          </p:cNvSpPr>
          <p:nvPr>
            <p:ph type="body" sz="quarter" idx="3"/>
          </p:nvPr>
        </p:nvSpPr>
        <p:spPr>
          <a:xfrm>
            <a:off x="5582789" y="1556792"/>
            <a:ext cx="4185619" cy="576262"/>
          </a:xfrm>
        </p:spPr>
        <p:txBody>
          <a:bodyPr/>
          <a:lstStyle/>
          <a:p>
            <a:r>
              <a:rPr lang="nl-NL"/>
              <a:t>Licentie</a:t>
            </a:r>
          </a:p>
        </p:txBody>
      </p:sp>
      <p:sp>
        <p:nvSpPr>
          <p:cNvPr id="6" name="Tijdelijke aanduiding voor inhoud 5">
            <a:extLst>
              <a:ext uri="{FF2B5EF4-FFF2-40B4-BE49-F238E27FC236}">
                <a16:creationId xmlns:a16="http://schemas.microsoft.com/office/drawing/2014/main" id="{47856FB2-607B-4C7F-A090-A6ECD015E269}"/>
              </a:ext>
            </a:extLst>
          </p:cNvPr>
          <p:cNvSpPr>
            <a:spLocks noGrp="1"/>
          </p:cNvSpPr>
          <p:nvPr>
            <p:ph sz="quarter" idx="4"/>
          </p:nvPr>
        </p:nvSpPr>
        <p:spPr>
          <a:xfrm>
            <a:off x="5582791" y="2133058"/>
            <a:ext cx="4185617" cy="3304117"/>
          </a:xfrm>
        </p:spPr>
        <p:txBody>
          <a:bodyPr/>
          <a:lstStyle/>
          <a:p>
            <a:r>
              <a:rPr lang="nl-NL"/>
              <a:t>Boekencentrum</a:t>
            </a:r>
            <a:endParaRPr lang="nl-NL" i="1"/>
          </a:p>
          <a:p>
            <a:r>
              <a:rPr lang="nl-NL"/>
              <a:t>Liedboek.nu</a:t>
            </a:r>
          </a:p>
          <a:p>
            <a:r>
              <a:rPr lang="nl-NL"/>
              <a:t>CCLI</a:t>
            </a:r>
            <a:br>
              <a:rPr lang="nl-NL"/>
            </a:br>
            <a:r>
              <a:rPr lang="nl-NL" i="1"/>
              <a:t>of</a:t>
            </a:r>
            <a:br>
              <a:rPr lang="nl-NL"/>
            </a:br>
            <a:r>
              <a:rPr lang="nl-NL"/>
              <a:t>Public domain</a:t>
            </a:r>
          </a:p>
        </p:txBody>
      </p:sp>
      <p:sp>
        <p:nvSpPr>
          <p:cNvPr id="7" name="Tijdelijke aanduiding voor datum 6">
            <a:extLst>
              <a:ext uri="{FF2B5EF4-FFF2-40B4-BE49-F238E27FC236}">
                <a16:creationId xmlns:a16="http://schemas.microsoft.com/office/drawing/2014/main" id="{A9C77B9A-9CE6-44C6-80E9-215D0C684672}"/>
              </a:ext>
            </a:extLst>
          </p:cNvPr>
          <p:cNvSpPr>
            <a:spLocks noGrp="1"/>
          </p:cNvSpPr>
          <p:nvPr>
            <p:ph type="dt" sz="half" idx="10"/>
          </p:nvPr>
        </p:nvSpPr>
        <p:spPr/>
        <p:txBody>
          <a:bodyPr/>
          <a:lstStyle/>
          <a:p>
            <a:r>
              <a:rPr lang="nl-NL"/>
              <a:t>9 februari 2019</a:t>
            </a:r>
            <a:endParaRPr lang="en-US" dirty="0"/>
          </a:p>
        </p:txBody>
      </p:sp>
      <p:sp>
        <p:nvSpPr>
          <p:cNvPr id="8" name="Tijdelijke aanduiding voor voettekst 7">
            <a:extLst>
              <a:ext uri="{FF2B5EF4-FFF2-40B4-BE49-F238E27FC236}">
                <a16:creationId xmlns:a16="http://schemas.microsoft.com/office/drawing/2014/main" id="{AC46F391-7846-4EC5-8B7C-B32E7BA5C594}"/>
              </a:ext>
            </a:extLst>
          </p:cNvPr>
          <p:cNvSpPr>
            <a:spLocks noGrp="1"/>
          </p:cNvSpPr>
          <p:nvPr>
            <p:ph type="ftr" sz="quarter" idx="11"/>
          </p:nvPr>
        </p:nvSpPr>
        <p:spPr/>
        <p:txBody>
          <a:bodyPr/>
          <a:lstStyle/>
          <a:p>
            <a:r>
              <a:rPr lang="en-US"/>
              <a:t>Beamteamdag</a:t>
            </a:r>
            <a:endParaRPr lang="en-US" dirty="0"/>
          </a:p>
        </p:txBody>
      </p:sp>
      <p:sp>
        <p:nvSpPr>
          <p:cNvPr id="9" name="Tijdelijke aanduiding voor dianummer 8">
            <a:extLst>
              <a:ext uri="{FF2B5EF4-FFF2-40B4-BE49-F238E27FC236}">
                <a16:creationId xmlns:a16="http://schemas.microsoft.com/office/drawing/2014/main" id="{752D5ADE-2CF6-4FB3-A0E5-436EA707E1AC}"/>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314735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2BFAF9-160C-48BA-8E1B-BFB779EB00B6}"/>
              </a:ext>
            </a:extLst>
          </p:cNvPr>
          <p:cNvSpPr>
            <a:spLocks noGrp="1"/>
          </p:cNvSpPr>
          <p:nvPr>
            <p:ph type="title"/>
          </p:nvPr>
        </p:nvSpPr>
        <p:spPr/>
        <p:txBody>
          <a:bodyPr/>
          <a:lstStyle/>
          <a:p>
            <a:r>
              <a:rPr lang="nl-NL"/>
              <a:t>Liedlicentie</a:t>
            </a:r>
          </a:p>
        </p:txBody>
      </p:sp>
      <p:sp>
        <p:nvSpPr>
          <p:cNvPr id="3" name="Tijdelijke aanduiding voor tekst 2">
            <a:extLst>
              <a:ext uri="{FF2B5EF4-FFF2-40B4-BE49-F238E27FC236}">
                <a16:creationId xmlns:a16="http://schemas.microsoft.com/office/drawing/2014/main" id="{51ED4B62-D603-49D0-9584-475847785B20}"/>
              </a:ext>
            </a:extLst>
          </p:cNvPr>
          <p:cNvSpPr>
            <a:spLocks noGrp="1"/>
          </p:cNvSpPr>
          <p:nvPr>
            <p:ph type="body" idx="1"/>
          </p:nvPr>
        </p:nvSpPr>
        <p:spPr>
          <a:xfrm>
            <a:off x="479875" y="1412776"/>
            <a:ext cx="4381495" cy="576262"/>
          </a:xfrm>
        </p:spPr>
        <p:txBody>
          <a:bodyPr/>
          <a:lstStyle/>
          <a:p>
            <a:r>
              <a:rPr lang="nl-NL" b="1"/>
              <a:t>Wel</a:t>
            </a:r>
          </a:p>
        </p:txBody>
      </p:sp>
      <p:sp>
        <p:nvSpPr>
          <p:cNvPr id="4" name="Tijdelijke aanduiding voor inhoud 3">
            <a:extLst>
              <a:ext uri="{FF2B5EF4-FFF2-40B4-BE49-F238E27FC236}">
                <a16:creationId xmlns:a16="http://schemas.microsoft.com/office/drawing/2014/main" id="{E20A5683-5428-4364-9C46-8BFB905A6582}"/>
              </a:ext>
            </a:extLst>
          </p:cNvPr>
          <p:cNvSpPr>
            <a:spLocks noGrp="1"/>
          </p:cNvSpPr>
          <p:nvPr>
            <p:ph sz="half" idx="2"/>
          </p:nvPr>
        </p:nvSpPr>
        <p:spPr>
          <a:xfrm>
            <a:off x="479875" y="1989042"/>
            <a:ext cx="4536005" cy="3744214"/>
          </a:xfrm>
        </p:spPr>
        <p:txBody>
          <a:bodyPr>
            <a:normAutofit lnSpcReduction="10000"/>
          </a:bodyPr>
          <a:lstStyle/>
          <a:p>
            <a:r>
              <a:rPr lang="nl-NL"/>
              <a:t>Samenzang</a:t>
            </a:r>
          </a:p>
          <a:p>
            <a:pPr lvl="1"/>
            <a:r>
              <a:rPr lang="nl-NL"/>
              <a:t>Projectie</a:t>
            </a:r>
          </a:p>
          <a:p>
            <a:pPr lvl="1"/>
            <a:r>
              <a:rPr lang="nl-NL"/>
              <a:t>Programmaboekje</a:t>
            </a:r>
          </a:p>
          <a:p>
            <a:pPr lvl="1"/>
            <a:r>
              <a:rPr lang="nl-NL"/>
              <a:t>Zangbundel</a:t>
            </a:r>
          </a:p>
          <a:p>
            <a:r>
              <a:rPr lang="nl-NL"/>
              <a:t>Arrangement</a:t>
            </a:r>
          </a:p>
          <a:p>
            <a:r>
              <a:rPr lang="nl-NL"/>
              <a:t>Vertaling</a:t>
            </a:r>
          </a:p>
          <a:p>
            <a:endParaRPr lang="nl-NL"/>
          </a:p>
        </p:txBody>
      </p:sp>
      <p:sp>
        <p:nvSpPr>
          <p:cNvPr id="5" name="Tijdelijke aanduiding voor tekst 4">
            <a:extLst>
              <a:ext uri="{FF2B5EF4-FFF2-40B4-BE49-F238E27FC236}">
                <a16:creationId xmlns:a16="http://schemas.microsoft.com/office/drawing/2014/main" id="{73E71AB2-1BF6-4BB3-9CAC-29E4E1BB900D}"/>
              </a:ext>
            </a:extLst>
          </p:cNvPr>
          <p:cNvSpPr>
            <a:spLocks noGrp="1"/>
          </p:cNvSpPr>
          <p:nvPr>
            <p:ph type="body" sz="quarter" idx="3"/>
          </p:nvPr>
        </p:nvSpPr>
        <p:spPr>
          <a:xfrm>
            <a:off x="5088384" y="1412776"/>
            <a:ext cx="4185619" cy="576262"/>
          </a:xfrm>
        </p:spPr>
        <p:txBody>
          <a:bodyPr/>
          <a:lstStyle/>
          <a:p>
            <a:r>
              <a:rPr lang="nl-NL" b="1"/>
              <a:t>Niet</a:t>
            </a:r>
          </a:p>
        </p:txBody>
      </p:sp>
      <p:sp>
        <p:nvSpPr>
          <p:cNvPr id="6" name="Tijdelijke aanduiding voor inhoud 5">
            <a:extLst>
              <a:ext uri="{FF2B5EF4-FFF2-40B4-BE49-F238E27FC236}">
                <a16:creationId xmlns:a16="http://schemas.microsoft.com/office/drawing/2014/main" id="{EC5C304B-7F85-42DA-872D-7AFF3BE4AFEA}"/>
              </a:ext>
            </a:extLst>
          </p:cNvPr>
          <p:cNvSpPr>
            <a:spLocks noGrp="1"/>
          </p:cNvSpPr>
          <p:nvPr>
            <p:ph sz="quarter" idx="4"/>
          </p:nvPr>
        </p:nvSpPr>
        <p:spPr>
          <a:xfrm>
            <a:off x="5088386" y="1989042"/>
            <a:ext cx="4824038" cy="4248270"/>
          </a:xfrm>
        </p:spPr>
        <p:txBody>
          <a:bodyPr>
            <a:normAutofit lnSpcReduction="10000"/>
          </a:bodyPr>
          <a:lstStyle/>
          <a:p>
            <a:r>
              <a:rPr lang="nl-NL"/>
              <a:t>Opnames maken</a:t>
            </a:r>
          </a:p>
          <a:p>
            <a:r>
              <a:rPr lang="nl-NL"/>
              <a:t>Liedteksten /muziek aanpassen</a:t>
            </a:r>
          </a:p>
          <a:p>
            <a:r>
              <a:rPr lang="nl-NL"/>
              <a:t>Kopieën verspreiden</a:t>
            </a:r>
          </a:p>
          <a:p>
            <a:r>
              <a:rPr lang="nl-NL"/>
              <a:t>Overdragen</a:t>
            </a:r>
          </a:p>
          <a:p>
            <a:endParaRPr lang="nl-NL"/>
          </a:p>
        </p:txBody>
      </p:sp>
      <p:sp>
        <p:nvSpPr>
          <p:cNvPr id="7" name="Tijdelijke aanduiding voor datum 6">
            <a:extLst>
              <a:ext uri="{FF2B5EF4-FFF2-40B4-BE49-F238E27FC236}">
                <a16:creationId xmlns:a16="http://schemas.microsoft.com/office/drawing/2014/main" id="{08B7A347-1FC4-40F7-8838-169AACAD363B}"/>
              </a:ext>
            </a:extLst>
          </p:cNvPr>
          <p:cNvSpPr>
            <a:spLocks noGrp="1"/>
          </p:cNvSpPr>
          <p:nvPr>
            <p:ph type="dt" sz="half" idx="10"/>
          </p:nvPr>
        </p:nvSpPr>
        <p:spPr/>
        <p:txBody>
          <a:bodyPr/>
          <a:lstStyle/>
          <a:p>
            <a:r>
              <a:rPr lang="nl-NL"/>
              <a:t>9 februari 2019</a:t>
            </a:r>
            <a:endParaRPr lang="en-US" dirty="0"/>
          </a:p>
        </p:txBody>
      </p:sp>
      <p:sp>
        <p:nvSpPr>
          <p:cNvPr id="8" name="Tijdelijke aanduiding voor voettekst 7">
            <a:extLst>
              <a:ext uri="{FF2B5EF4-FFF2-40B4-BE49-F238E27FC236}">
                <a16:creationId xmlns:a16="http://schemas.microsoft.com/office/drawing/2014/main" id="{2579CDCF-AAB9-44D4-B008-F7C892CECDB4}"/>
              </a:ext>
            </a:extLst>
          </p:cNvPr>
          <p:cNvSpPr>
            <a:spLocks noGrp="1"/>
          </p:cNvSpPr>
          <p:nvPr>
            <p:ph type="ftr" sz="quarter" idx="11"/>
          </p:nvPr>
        </p:nvSpPr>
        <p:spPr/>
        <p:txBody>
          <a:bodyPr/>
          <a:lstStyle/>
          <a:p>
            <a:r>
              <a:rPr lang="en-US"/>
              <a:t>Beamteamdag</a:t>
            </a:r>
            <a:endParaRPr lang="en-US" dirty="0"/>
          </a:p>
        </p:txBody>
      </p:sp>
      <p:sp>
        <p:nvSpPr>
          <p:cNvPr id="9" name="Tijdelijke aanduiding voor dianummer 8">
            <a:extLst>
              <a:ext uri="{FF2B5EF4-FFF2-40B4-BE49-F238E27FC236}">
                <a16:creationId xmlns:a16="http://schemas.microsoft.com/office/drawing/2014/main" id="{1BF8E158-7AF9-44D0-A4E7-80B2F00D2AD6}"/>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799800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795895-6161-4646-929B-6F5B733C7BF3}"/>
              </a:ext>
            </a:extLst>
          </p:cNvPr>
          <p:cNvSpPr>
            <a:spLocks noGrp="1"/>
          </p:cNvSpPr>
          <p:nvPr>
            <p:ph type="title"/>
          </p:nvPr>
        </p:nvSpPr>
        <p:spPr>
          <a:xfrm>
            <a:off x="677335" y="609600"/>
            <a:ext cx="8596668" cy="947192"/>
          </a:xfrm>
        </p:spPr>
        <p:txBody>
          <a:bodyPr/>
          <a:lstStyle/>
          <a:p>
            <a:r>
              <a:rPr lang="nl-NL"/>
              <a:t>Projecteren bijbelteksten</a:t>
            </a:r>
          </a:p>
        </p:txBody>
      </p:sp>
      <p:sp>
        <p:nvSpPr>
          <p:cNvPr id="3" name="Tijdelijke aanduiding voor inhoud 2">
            <a:extLst>
              <a:ext uri="{FF2B5EF4-FFF2-40B4-BE49-F238E27FC236}">
                <a16:creationId xmlns:a16="http://schemas.microsoft.com/office/drawing/2014/main" id="{43B96227-D820-4C80-A543-7516EAD7CFA5}"/>
              </a:ext>
            </a:extLst>
          </p:cNvPr>
          <p:cNvSpPr>
            <a:spLocks noGrp="1"/>
          </p:cNvSpPr>
          <p:nvPr>
            <p:ph idx="1"/>
          </p:nvPr>
        </p:nvSpPr>
        <p:spPr>
          <a:xfrm>
            <a:off x="677334" y="1648338"/>
            <a:ext cx="9091073" cy="4393025"/>
          </a:xfrm>
        </p:spPr>
        <p:txBody>
          <a:bodyPr>
            <a:normAutofit lnSpcReduction="10000"/>
          </a:bodyPr>
          <a:lstStyle/>
          <a:p>
            <a:r>
              <a:rPr lang="nl-NL"/>
              <a:t>Nederlands Bijbelgenootschap</a:t>
            </a:r>
          </a:p>
          <a:p>
            <a:pPr lvl="1"/>
            <a:r>
              <a:rPr lang="nl-NL"/>
              <a:t>mits….</a:t>
            </a:r>
          </a:p>
          <a:p>
            <a:pPr lvl="2"/>
            <a:r>
              <a:rPr lang="nl-NL"/>
              <a:t>Ongewijzigd</a:t>
            </a:r>
          </a:p>
          <a:p>
            <a:pPr lvl="2"/>
            <a:r>
              <a:rPr lang="nl-NL"/>
              <a:t>Max. 50 verzen</a:t>
            </a:r>
          </a:p>
          <a:p>
            <a:pPr lvl="2"/>
            <a:r>
              <a:rPr lang="nl-NL"/>
              <a:t>‘Deze bijbeltekst is ontleend aan de [naam bijbelvertaling], © [jaar]’</a:t>
            </a:r>
          </a:p>
          <a:p>
            <a:pPr lvl="1"/>
            <a:r>
              <a:rPr lang="nl-NL"/>
              <a:t>anders</a:t>
            </a:r>
          </a:p>
          <a:p>
            <a:pPr lvl="2"/>
            <a:r>
              <a:rPr lang="nl-NL"/>
              <a:t>toestemming vragen!</a:t>
            </a:r>
          </a:p>
          <a:p>
            <a:pPr marL="457188" lvl="1" indent="0">
              <a:buNone/>
            </a:pPr>
            <a:endParaRPr lang="nl-NL"/>
          </a:p>
          <a:p>
            <a:pPr lvl="1"/>
            <a:endParaRPr lang="nl-NL"/>
          </a:p>
        </p:txBody>
      </p:sp>
      <p:sp>
        <p:nvSpPr>
          <p:cNvPr id="4" name="Tijdelijke aanduiding voor datum 3">
            <a:extLst>
              <a:ext uri="{FF2B5EF4-FFF2-40B4-BE49-F238E27FC236}">
                <a16:creationId xmlns:a16="http://schemas.microsoft.com/office/drawing/2014/main" id="{365DE5BA-1E96-4264-AA41-69B4F4AA1E6C}"/>
              </a:ext>
            </a:extLst>
          </p:cNvPr>
          <p:cNvSpPr>
            <a:spLocks noGrp="1"/>
          </p:cNvSpPr>
          <p:nvPr>
            <p:ph type="dt" sz="half" idx="10"/>
          </p:nvPr>
        </p:nvSpPr>
        <p:spPr>
          <a:xfrm>
            <a:off x="5816976" y="6237312"/>
            <a:ext cx="2156080" cy="365125"/>
          </a:xfrm>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11D2253D-A472-444F-993D-52B5F768DCD8}"/>
              </a:ext>
            </a:extLst>
          </p:cNvPr>
          <p:cNvSpPr>
            <a:spLocks noGrp="1"/>
          </p:cNvSpPr>
          <p:nvPr>
            <p:ph type="ftr" sz="quarter" idx="11"/>
          </p:nvPr>
        </p:nvSpPr>
        <p:spPr>
          <a:xfrm>
            <a:off x="2927648" y="6237312"/>
            <a:ext cx="2736303" cy="365125"/>
          </a:xfrm>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421638F7-EBDD-4194-8898-13A1352D3111}"/>
              </a:ext>
            </a:extLst>
          </p:cNvPr>
          <p:cNvSpPr>
            <a:spLocks noGrp="1"/>
          </p:cNvSpPr>
          <p:nvPr>
            <p:ph type="sldNum" sz="quarter" idx="12"/>
          </p:nvPr>
        </p:nvSpPr>
        <p:spPr>
          <a:xfrm>
            <a:off x="8446648" y="6237312"/>
            <a:ext cx="683339" cy="365125"/>
          </a:xfrm>
        </p:spPr>
        <p:txBody>
          <a:bodyPr/>
          <a:lstStyle/>
          <a:p>
            <a:fld id="{D57F1E4F-1CFF-5643-939E-217C01CDF565}" type="slidenum">
              <a:rPr lang="en-US" smtClean="0"/>
              <a:pPr/>
              <a:t>6</a:t>
            </a:fld>
            <a:endParaRPr lang="en-US" dirty="0"/>
          </a:p>
        </p:txBody>
      </p:sp>
      <p:pic>
        <p:nvPicPr>
          <p:cNvPr id="1026" name="Picture 2" descr="logo">
            <a:extLst>
              <a:ext uri="{FF2B5EF4-FFF2-40B4-BE49-F238E27FC236}">
                <a16:creationId xmlns:a16="http://schemas.microsoft.com/office/drawing/2014/main" id="{32934B0B-6200-4013-B5B1-E8336DC850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9847" y="2132856"/>
            <a:ext cx="3902537" cy="1659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9583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795895-6161-4646-929B-6F5B733C7BF3}"/>
              </a:ext>
            </a:extLst>
          </p:cNvPr>
          <p:cNvSpPr>
            <a:spLocks noGrp="1"/>
          </p:cNvSpPr>
          <p:nvPr>
            <p:ph type="title"/>
          </p:nvPr>
        </p:nvSpPr>
        <p:spPr/>
        <p:txBody>
          <a:bodyPr/>
          <a:lstStyle/>
          <a:p>
            <a:r>
              <a:rPr lang="nl-NL"/>
              <a:t>Band / koor / ensemble (Live muziek)</a:t>
            </a:r>
          </a:p>
        </p:txBody>
      </p:sp>
      <p:sp>
        <p:nvSpPr>
          <p:cNvPr id="3" name="Tijdelijke aanduiding voor inhoud 2">
            <a:extLst>
              <a:ext uri="{FF2B5EF4-FFF2-40B4-BE49-F238E27FC236}">
                <a16:creationId xmlns:a16="http://schemas.microsoft.com/office/drawing/2014/main" id="{43B96227-D820-4C80-A543-7516EAD7CFA5}"/>
              </a:ext>
            </a:extLst>
          </p:cNvPr>
          <p:cNvSpPr>
            <a:spLocks noGrp="1"/>
          </p:cNvSpPr>
          <p:nvPr>
            <p:ph idx="1"/>
          </p:nvPr>
        </p:nvSpPr>
        <p:spPr/>
        <p:txBody>
          <a:bodyPr/>
          <a:lstStyle/>
          <a:p>
            <a:r>
              <a:rPr lang="nl-NL"/>
              <a:t>Begeleiding gemeentezang</a:t>
            </a:r>
          </a:p>
          <a:p>
            <a:pPr lvl="1"/>
            <a:r>
              <a:rPr lang="nl-NL"/>
              <a:t>Uitzondering</a:t>
            </a:r>
          </a:p>
          <a:p>
            <a:endParaRPr lang="nl-NL"/>
          </a:p>
          <a:p>
            <a:r>
              <a:rPr lang="nl-NL"/>
              <a:t>Buma Uitvoering Licentie</a:t>
            </a:r>
          </a:p>
          <a:p>
            <a:pPr lvl="1"/>
            <a:r>
              <a:rPr lang="nl-NL"/>
              <a:t>Laag	: Eigen gemeenteschap</a:t>
            </a:r>
          </a:p>
          <a:p>
            <a:pPr lvl="1"/>
            <a:r>
              <a:rPr lang="nl-NL"/>
              <a:t>Hoog	: Buiten eigen gemeenteschap</a:t>
            </a:r>
          </a:p>
          <a:p>
            <a:endParaRPr lang="nl-NL"/>
          </a:p>
        </p:txBody>
      </p:sp>
      <p:sp>
        <p:nvSpPr>
          <p:cNvPr id="4" name="Tijdelijke aanduiding voor datum 3">
            <a:extLst>
              <a:ext uri="{FF2B5EF4-FFF2-40B4-BE49-F238E27FC236}">
                <a16:creationId xmlns:a16="http://schemas.microsoft.com/office/drawing/2014/main" id="{365DE5BA-1E96-4264-AA41-69B4F4AA1E6C}"/>
              </a:ext>
            </a:extLst>
          </p:cNvPr>
          <p:cNvSpPr>
            <a:spLocks noGrp="1"/>
          </p:cNvSpPr>
          <p:nvPr>
            <p:ph type="dt" sz="half" idx="10"/>
          </p:nvPr>
        </p:nvSpPr>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11D2253D-A472-444F-993D-52B5F768DCD8}"/>
              </a:ext>
            </a:extLst>
          </p:cNvPr>
          <p:cNvSpPr>
            <a:spLocks noGrp="1"/>
          </p:cNvSpPr>
          <p:nvPr>
            <p:ph type="ftr" sz="quarter" idx="11"/>
          </p:nvPr>
        </p:nvSpPr>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421638F7-EBDD-4194-8898-13A1352D3111}"/>
              </a:ext>
            </a:extLst>
          </p:cNvPr>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7" name="Afbeelding 6">
            <a:extLst>
              <a:ext uri="{FF2B5EF4-FFF2-40B4-BE49-F238E27FC236}">
                <a16:creationId xmlns:a16="http://schemas.microsoft.com/office/drawing/2014/main" id="{EEE9AF38-7426-4D34-85D5-C12D27CCD1D0}"/>
              </a:ext>
            </a:extLst>
          </p:cNvPr>
          <p:cNvPicPr>
            <a:picLocks noChangeAspect="1"/>
          </p:cNvPicPr>
          <p:nvPr/>
        </p:nvPicPr>
        <p:blipFill>
          <a:blip r:embed="rId3"/>
          <a:stretch>
            <a:fillRect/>
          </a:stretch>
        </p:blipFill>
        <p:spPr>
          <a:xfrm>
            <a:off x="7556060" y="3540050"/>
            <a:ext cx="1781175" cy="609600"/>
          </a:xfrm>
          <a:prstGeom prst="rect">
            <a:avLst/>
          </a:prstGeom>
        </p:spPr>
      </p:pic>
    </p:spTree>
    <p:extLst>
      <p:ext uri="{BB962C8B-B14F-4D97-AF65-F5344CB8AC3E}">
        <p14:creationId xmlns:p14="http://schemas.microsoft.com/office/powerpoint/2010/main" val="2185317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EAEEE5-682E-4068-B43B-85ADDEB94C88}"/>
              </a:ext>
            </a:extLst>
          </p:cNvPr>
          <p:cNvSpPr>
            <a:spLocks noGrp="1"/>
          </p:cNvSpPr>
          <p:nvPr>
            <p:ph type="title"/>
          </p:nvPr>
        </p:nvSpPr>
        <p:spPr/>
        <p:txBody>
          <a:bodyPr>
            <a:normAutofit/>
          </a:bodyPr>
          <a:lstStyle/>
          <a:p>
            <a:r>
              <a:rPr lang="nl-NL"/>
              <a:t>Achtergrondmuziek</a:t>
            </a:r>
          </a:p>
        </p:txBody>
      </p:sp>
      <p:sp>
        <p:nvSpPr>
          <p:cNvPr id="3" name="Tijdelijke aanduiding voor inhoud 2">
            <a:extLst>
              <a:ext uri="{FF2B5EF4-FFF2-40B4-BE49-F238E27FC236}">
                <a16:creationId xmlns:a16="http://schemas.microsoft.com/office/drawing/2014/main" id="{DDCE1987-A5ED-4811-8F9A-2647F149C7A2}"/>
              </a:ext>
            </a:extLst>
          </p:cNvPr>
          <p:cNvSpPr>
            <a:spLocks noGrp="1"/>
          </p:cNvSpPr>
          <p:nvPr>
            <p:ph idx="1"/>
          </p:nvPr>
        </p:nvSpPr>
        <p:spPr/>
        <p:txBody>
          <a:bodyPr/>
          <a:lstStyle/>
          <a:p>
            <a:r>
              <a:rPr lang="nl-NL"/>
              <a:t>Voor, tijdens of ná de dienst</a:t>
            </a:r>
          </a:p>
          <a:p>
            <a:pPr lvl="1"/>
            <a:r>
              <a:rPr lang="nl-NL"/>
              <a:t>Buma Uitvoering Licentie (HOOG)</a:t>
            </a:r>
          </a:p>
          <a:p>
            <a:pPr lvl="1"/>
            <a:endParaRPr lang="nl-NL"/>
          </a:p>
          <a:p>
            <a:r>
              <a:rPr lang="nl-NL"/>
              <a:t>SOOS / Koffiebar</a:t>
            </a:r>
          </a:p>
          <a:p>
            <a:pPr lvl="1"/>
            <a:r>
              <a:rPr lang="nl-NL"/>
              <a:t>Buma Achtergrondmuziek licentie</a:t>
            </a:r>
          </a:p>
          <a:p>
            <a:pPr lvl="2"/>
            <a:r>
              <a:rPr lang="nl-NL"/>
              <a:t>A: &lt; 100 m2</a:t>
            </a:r>
          </a:p>
          <a:p>
            <a:pPr lvl="2"/>
            <a:r>
              <a:rPr lang="nl-NL"/>
              <a:t>B: &lt; 200 m2</a:t>
            </a:r>
          </a:p>
        </p:txBody>
      </p:sp>
      <p:sp>
        <p:nvSpPr>
          <p:cNvPr id="4" name="Tijdelijke aanduiding voor datum 3">
            <a:extLst>
              <a:ext uri="{FF2B5EF4-FFF2-40B4-BE49-F238E27FC236}">
                <a16:creationId xmlns:a16="http://schemas.microsoft.com/office/drawing/2014/main" id="{67757BBE-5DA7-46E9-B79E-B964F96EAEE6}"/>
              </a:ext>
            </a:extLst>
          </p:cNvPr>
          <p:cNvSpPr>
            <a:spLocks noGrp="1"/>
          </p:cNvSpPr>
          <p:nvPr>
            <p:ph type="dt" sz="half" idx="10"/>
          </p:nvPr>
        </p:nvSpPr>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0F5D9D96-7B27-45E1-A233-736ED1C9AA67}"/>
              </a:ext>
            </a:extLst>
          </p:cNvPr>
          <p:cNvSpPr>
            <a:spLocks noGrp="1"/>
          </p:cNvSpPr>
          <p:nvPr>
            <p:ph type="ftr" sz="quarter" idx="11"/>
          </p:nvPr>
        </p:nvSpPr>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9BBF5CB2-3CFC-49B1-9887-D08CB5AAF42E}"/>
              </a:ext>
            </a:extLst>
          </p:cNvPr>
          <p:cNvSpPr>
            <a:spLocks noGrp="1"/>
          </p:cNvSpPr>
          <p:nvPr>
            <p:ph type="sldNum" sz="quarter" idx="12"/>
          </p:nvPr>
        </p:nvSpPr>
        <p:spPr/>
        <p:txBody>
          <a:bodyPr/>
          <a:lstStyle/>
          <a:p>
            <a:fld id="{D57F1E4F-1CFF-5643-939E-217C01CDF565}" type="slidenum">
              <a:rPr lang="en-US" smtClean="0"/>
              <a:pPr/>
              <a:t>8</a:t>
            </a:fld>
            <a:endParaRPr lang="en-US" dirty="0"/>
          </a:p>
        </p:txBody>
      </p:sp>
      <p:pic>
        <p:nvPicPr>
          <p:cNvPr id="7" name="Afbeelding 6">
            <a:extLst>
              <a:ext uri="{FF2B5EF4-FFF2-40B4-BE49-F238E27FC236}">
                <a16:creationId xmlns:a16="http://schemas.microsoft.com/office/drawing/2014/main" id="{52F2DDF9-D452-4D3D-81B8-725D1A1ED819}"/>
              </a:ext>
            </a:extLst>
          </p:cNvPr>
          <p:cNvPicPr>
            <a:picLocks noChangeAspect="1"/>
          </p:cNvPicPr>
          <p:nvPr/>
        </p:nvPicPr>
        <p:blipFill>
          <a:blip r:embed="rId3"/>
          <a:stretch>
            <a:fillRect/>
          </a:stretch>
        </p:blipFill>
        <p:spPr>
          <a:xfrm>
            <a:off x="7752184" y="2276872"/>
            <a:ext cx="1781175" cy="609600"/>
          </a:xfrm>
          <a:prstGeom prst="rect">
            <a:avLst/>
          </a:prstGeom>
        </p:spPr>
      </p:pic>
      <p:pic>
        <p:nvPicPr>
          <p:cNvPr id="8" name="Afbeelding 7">
            <a:extLst>
              <a:ext uri="{FF2B5EF4-FFF2-40B4-BE49-F238E27FC236}">
                <a16:creationId xmlns:a16="http://schemas.microsoft.com/office/drawing/2014/main" id="{385D87DA-26B5-41C2-8AD1-90906857F973}"/>
              </a:ext>
            </a:extLst>
          </p:cNvPr>
          <p:cNvPicPr>
            <a:picLocks noChangeAspect="1"/>
          </p:cNvPicPr>
          <p:nvPr/>
        </p:nvPicPr>
        <p:blipFill>
          <a:blip r:embed="rId3"/>
          <a:stretch>
            <a:fillRect/>
          </a:stretch>
        </p:blipFill>
        <p:spPr>
          <a:xfrm>
            <a:off x="7752184" y="4259560"/>
            <a:ext cx="1781175" cy="609600"/>
          </a:xfrm>
          <a:prstGeom prst="rect">
            <a:avLst/>
          </a:prstGeom>
        </p:spPr>
      </p:pic>
    </p:spTree>
    <p:extLst>
      <p:ext uri="{BB962C8B-B14F-4D97-AF65-F5344CB8AC3E}">
        <p14:creationId xmlns:p14="http://schemas.microsoft.com/office/powerpoint/2010/main" val="1041379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DECC8D-DB76-4CAB-8CA1-E22D15E90307}"/>
              </a:ext>
            </a:extLst>
          </p:cNvPr>
          <p:cNvSpPr>
            <a:spLocks noGrp="1"/>
          </p:cNvSpPr>
          <p:nvPr>
            <p:ph type="title"/>
          </p:nvPr>
        </p:nvSpPr>
        <p:spPr/>
        <p:txBody>
          <a:bodyPr>
            <a:normAutofit/>
          </a:bodyPr>
          <a:lstStyle/>
          <a:p>
            <a:r>
              <a:rPr lang="nl-NL"/>
              <a:t>Live uitzenden (Streamen)</a:t>
            </a:r>
          </a:p>
        </p:txBody>
      </p:sp>
      <p:sp>
        <p:nvSpPr>
          <p:cNvPr id="3" name="Tijdelijke aanduiding voor inhoud 2">
            <a:extLst>
              <a:ext uri="{FF2B5EF4-FFF2-40B4-BE49-F238E27FC236}">
                <a16:creationId xmlns:a16="http://schemas.microsoft.com/office/drawing/2014/main" id="{8EDB6470-CB82-4A69-9E26-4D2B3B335201}"/>
              </a:ext>
            </a:extLst>
          </p:cNvPr>
          <p:cNvSpPr>
            <a:spLocks noGrp="1"/>
          </p:cNvSpPr>
          <p:nvPr>
            <p:ph idx="1"/>
          </p:nvPr>
        </p:nvSpPr>
        <p:spPr/>
        <p:txBody>
          <a:bodyPr>
            <a:normAutofit/>
          </a:bodyPr>
          <a:lstStyle/>
          <a:p>
            <a:r>
              <a:rPr lang="nl-NL"/>
              <a:t>Buma Streaming Licentie</a:t>
            </a:r>
          </a:p>
          <a:p>
            <a:pPr lvl="1"/>
            <a:r>
              <a:rPr lang="nl-NL"/>
              <a:t>Uitzendingen openbaar maken</a:t>
            </a:r>
          </a:p>
          <a:p>
            <a:pPr lvl="1"/>
            <a:r>
              <a:rPr lang="nl-NL"/>
              <a:t>Inclusief Live-muziek</a:t>
            </a:r>
          </a:p>
          <a:p>
            <a:pPr lvl="1"/>
            <a:r>
              <a:rPr lang="nl-NL"/>
              <a:t>Terugkijken (*)</a:t>
            </a:r>
          </a:p>
          <a:p>
            <a:pPr lvl="1"/>
            <a:endParaRPr lang="nl-NL"/>
          </a:p>
          <a:p>
            <a:pPr lvl="1"/>
            <a:r>
              <a:rPr lang="nl-NL"/>
              <a:t>Achtergrond muziek op website</a:t>
            </a:r>
          </a:p>
          <a:p>
            <a:pPr lvl="1"/>
            <a:endParaRPr lang="nl-NL"/>
          </a:p>
        </p:txBody>
      </p:sp>
      <p:sp>
        <p:nvSpPr>
          <p:cNvPr id="4" name="Tijdelijke aanduiding voor datum 3">
            <a:extLst>
              <a:ext uri="{FF2B5EF4-FFF2-40B4-BE49-F238E27FC236}">
                <a16:creationId xmlns:a16="http://schemas.microsoft.com/office/drawing/2014/main" id="{11DB09B5-A505-441E-BDEF-EE9EE055F1F5}"/>
              </a:ext>
            </a:extLst>
          </p:cNvPr>
          <p:cNvSpPr>
            <a:spLocks noGrp="1"/>
          </p:cNvSpPr>
          <p:nvPr>
            <p:ph type="dt" sz="half" idx="10"/>
          </p:nvPr>
        </p:nvSpPr>
        <p:spPr/>
        <p:txBody>
          <a:bodyPr/>
          <a:lstStyle/>
          <a:p>
            <a:r>
              <a:rPr lang="nl-NL"/>
              <a:t>9 februari 2019</a:t>
            </a:r>
            <a:endParaRPr lang="en-US" dirty="0"/>
          </a:p>
        </p:txBody>
      </p:sp>
      <p:sp>
        <p:nvSpPr>
          <p:cNvPr id="5" name="Tijdelijke aanduiding voor voettekst 4">
            <a:extLst>
              <a:ext uri="{FF2B5EF4-FFF2-40B4-BE49-F238E27FC236}">
                <a16:creationId xmlns:a16="http://schemas.microsoft.com/office/drawing/2014/main" id="{BE652D9D-082A-415A-BFD8-D1C79ED68DE4}"/>
              </a:ext>
            </a:extLst>
          </p:cNvPr>
          <p:cNvSpPr>
            <a:spLocks noGrp="1"/>
          </p:cNvSpPr>
          <p:nvPr>
            <p:ph type="ftr" sz="quarter" idx="11"/>
          </p:nvPr>
        </p:nvSpPr>
        <p:spPr/>
        <p:txBody>
          <a:bodyPr/>
          <a:lstStyle/>
          <a:p>
            <a:r>
              <a:rPr lang="en-US"/>
              <a:t>Beamteamdag</a:t>
            </a:r>
            <a:endParaRPr lang="en-US" dirty="0"/>
          </a:p>
        </p:txBody>
      </p:sp>
      <p:sp>
        <p:nvSpPr>
          <p:cNvPr id="6" name="Tijdelijke aanduiding voor dianummer 5">
            <a:extLst>
              <a:ext uri="{FF2B5EF4-FFF2-40B4-BE49-F238E27FC236}">
                <a16:creationId xmlns:a16="http://schemas.microsoft.com/office/drawing/2014/main" id="{0ABA6409-24A5-4D9C-984D-3BDAEDDBFFAD}"/>
              </a:ext>
            </a:extLst>
          </p:cNvPr>
          <p:cNvSpPr>
            <a:spLocks noGrp="1"/>
          </p:cNvSpPr>
          <p:nvPr>
            <p:ph type="sldNum" sz="quarter" idx="12"/>
          </p:nvPr>
        </p:nvSpPr>
        <p:spPr/>
        <p:txBody>
          <a:bodyPr/>
          <a:lstStyle/>
          <a:p>
            <a:fld id="{D57F1E4F-1CFF-5643-939E-217C01CDF565}" type="slidenum">
              <a:rPr lang="en-US" smtClean="0"/>
              <a:pPr/>
              <a:t>9</a:t>
            </a:fld>
            <a:endParaRPr lang="en-US" dirty="0"/>
          </a:p>
        </p:txBody>
      </p:sp>
      <p:pic>
        <p:nvPicPr>
          <p:cNvPr id="7" name="Afbeelding 6">
            <a:extLst>
              <a:ext uri="{FF2B5EF4-FFF2-40B4-BE49-F238E27FC236}">
                <a16:creationId xmlns:a16="http://schemas.microsoft.com/office/drawing/2014/main" id="{7A64C50B-0FC7-4C6A-B8CA-083B3B1F0B86}"/>
              </a:ext>
            </a:extLst>
          </p:cNvPr>
          <p:cNvPicPr>
            <a:picLocks noChangeAspect="1"/>
          </p:cNvPicPr>
          <p:nvPr/>
        </p:nvPicPr>
        <p:blipFill>
          <a:blip r:embed="rId3"/>
          <a:stretch>
            <a:fillRect/>
          </a:stretch>
        </p:blipFill>
        <p:spPr>
          <a:xfrm>
            <a:off x="7556060" y="1700808"/>
            <a:ext cx="1781175" cy="609600"/>
          </a:xfrm>
          <a:prstGeom prst="rect">
            <a:avLst/>
          </a:prstGeom>
        </p:spPr>
      </p:pic>
    </p:spTree>
    <p:extLst>
      <p:ext uri="{BB962C8B-B14F-4D97-AF65-F5344CB8AC3E}">
        <p14:creationId xmlns:p14="http://schemas.microsoft.com/office/powerpoint/2010/main" val="427374584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1200</Words>
  <Application>Microsoft Office PowerPoint</Application>
  <PresentationFormat>Breedbeeld</PresentationFormat>
  <Paragraphs>208</Paragraphs>
  <Slides>17</Slides>
  <Notes>15</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17</vt:i4>
      </vt:variant>
    </vt:vector>
  </HeadingPairs>
  <TitlesOfParts>
    <vt:vector size="22" baseType="lpstr">
      <vt:lpstr>Arial</vt:lpstr>
      <vt:lpstr>Calibri</vt:lpstr>
      <vt:lpstr>Trebuchet MS</vt:lpstr>
      <vt:lpstr>Wingdings 3</vt:lpstr>
      <vt:lpstr>Facet</vt:lpstr>
      <vt:lpstr>License to sing</vt:lpstr>
      <vt:lpstr>Waarom zijn licenties een issue?</vt:lpstr>
      <vt:lpstr>Belangenorganisaties</vt:lpstr>
      <vt:lpstr>Projecteren Liederen</vt:lpstr>
      <vt:lpstr>Liedlicentie</vt:lpstr>
      <vt:lpstr>Projecteren bijbelteksten</vt:lpstr>
      <vt:lpstr>Band / koor / ensemble (Live muziek)</vt:lpstr>
      <vt:lpstr>Achtergrondmuziek</vt:lpstr>
      <vt:lpstr>Live uitzenden (Streamen)</vt:lpstr>
      <vt:lpstr>Live uitzenden - waarschuwing</vt:lpstr>
      <vt:lpstr>Kerkdiensten downloaden</vt:lpstr>
      <vt:lpstr>Overige</vt:lpstr>
      <vt:lpstr>Licentiecheck</vt:lpstr>
      <vt:lpstr>Youtube</vt:lpstr>
      <vt:lpstr>Youtube</vt:lpstr>
      <vt:lpstr>AVG</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Heidema, Christiaan</dc:creator>
  <cp:lastModifiedBy>Heidema, Christiaan</cp:lastModifiedBy>
  <cp:revision>5</cp:revision>
  <dcterms:created xsi:type="dcterms:W3CDTF">2019-02-08T17:57:31Z</dcterms:created>
  <dcterms:modified xsi:type="dcterms:W3CDTF">2019-02-10T13:19:03Z</dcterms:modified>
</cp:coreProperties>
</file>