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6" r:id="rId2"/>
    <p:sldId id="258" r:id="rId3"/>
    <p:sldId id="286" r:id="rId4"/>
    <p:sldId id="257" r:id="rId5"/>
    <p:sldId id="259" r:id="rId6"/>
    <p:sldId id="260" r:id="rId7"/>
    <p:sldId id="288" r:id="rId8"/>
    <p:sldId id="287"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821" autoAdjust="0"/>
    <p:restoredTop sz="70074" autoAdjust="0"/>
  </p:normalViewPr>
  <p:slideViewPr>
    <p:cSldViewPr>
      <p:cViewPr varScale="1">
        <p:scale>
          <a:sx n="59" d="100"/>
          <a:sy n="59" d="100"/>
        </p:scale>
        <p:origin x="984" y="78"/>
      </p:cViewPr>
      <p:guideLst/>
    </p:cSldViewPr>
  </p:slideViewPr>
  <p:outlineViewPr>
    <p:cViewPr>
      <p:scale>
        <a:sx n="33" d="100"/>
        <a:sy n="33" d="100"/>
      </p:scale>
      <p:origin x="0" y="-1524"/>
    </p:cViewPr>
  </p:outlineViewPr>
  <p:notesTextViewPr>
    <p:cViewPr>
      <p:scale>
        <a:sx n="150" d="100"/>
        <a:sy n="15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F107DB-0B3F-477C-9007-2E8D86C9B3CD}" type="datetimeFigureOut">
              <a:rPr lang="nl-NL" smtClean="0"/>
              <a:t>12-2-2019</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596EE2-591E-42E0-BA08-7E2A8183E6C0}" type="slidenum">
              <a:rPr lang="nl-NL" smtClean="0"/>
              <a:t>‹nr.›</a:t>
            </a:fld>
            <a:endParaRPr lang="nl-NL"/>
          </a:p>
        </p:txBody>
      </p:sp>
    </p:spTree>
    <p:extLst>
      <p:ext uri="{BB962C8B-B14F-4D97-AF65-F5344CB8AC3E}">
        <p14:creationId xmlns:p14="http://schemas.microsoft.com/office/powerpoint/2010/main" val="301243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1</a:t>
            </a:fld>
            <a:endParaRPr lang="nl-NL"/>
          </a:p>
        </p:txBody>
      </p:sp>
    </p:spTree>
    <p:extLst>
      <p:ext uri="{BB962C8B-B14F-4D97-AF65-F5344CB8AC3E}">
        <p14:creationId xmlns:p14="http://schemas.microsoft.com/office/powerpoint/2010/main" val="3306507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2</a:t>
            </a:fld>
            <a:endParaRPr lang="nl-NL"/>
          </a:p>
        </p:txBody>
      </p:sp>
    </p:spTree>
    <p:extLst>
      <p:ext uri="{BB962C8B-B14F-4D97-AF65-F5344CB8AC3E}">
        <p14:creationId xmlns:p14="http://schemas.microsoft.com/office/powerpoint/2010/main" val="38682465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Om de tools P3Plus en P3Worship te kunnen gebruiken is een beetjes basiskennis vereist van deze onderwerpen.</a:t>
            </a:r>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4</a:t>
            </a:fld>
            <a:endParaRPr lang="nl-NL"/>
          </a:p>
        </p:txBody>
      </p:sp>
    </p:spTree>
    <p:extLst>
      <p:ext uri="{BB962C8B-B14F-4D97-AF65-F5344CB8AC3E}">
        <p14:creationId xmlns:p14="http://schemas.microsoft.com/office/powerpoint/2010/main" val="640118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deze website is P3Plus te downloaden en bevat alle informatie om P3Plus te gebruiken.</a:t>
            </a:r>
          </a:p>
          <a:p>
            <a:endParaRPr lang="nl-NL"/>
          </a:p>
          <a:p>
            <a:r>
              <a:rPr lang="nl-NL"/>
              <a:t>Let op: deze website is in het engels.</a:t>
            </a:r>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5</a:t>
            </a:fld>
            <a:endParaRPr lang="nl-NL"/>
          </a:p>
        </p:txBody>
      </p:sp>
    </p:spTree>
    <p:extLst>
      <p:ext uri="{BB962C8B-B14F-4D97-AF65-F5344CB8AC3E}">
        <p14:creationId xmlns:p14="http://schemas.microsoft.com/office/powerpoint/2010/main" val="2823198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Op deze site is P3Worship te downloaden. Deze website is in het nederlands</a:t>
            </a:r>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6</a:t>
            </a:fld>
            <a:endParaRPr lang="nl-NL"/>
          </a:p>
        </p:txBody>
      </p:sp>
    </p:spTree>
    <p:extLst>
      <p:ext uri="{BB962C8B-B14F-4D97-AF65-F5344CB8AC3E}">
        <p14:creationId xmlns:p14="http://schemas.microsoft.com/office/powerpoint/2010/main" val="1777004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Of kijk de video op youtube : https://youtu.be/uVJN-UhcsbY</a:t>
            </a:r>
          </a:p>
          <a:p>
            <a:endParaRPr lang="nl-NL"/>
          </a:p>
          <a:p>
            <a:r>
              <a:rPr lang="nl-NL"/>
              <a:t>00:05 	Selecteer het sjabloon voor je kerk</a:t>
            </a:r>
          </a:p>
          <a:p>
            <a:r>
              <a:rPr lang="nl-NL"/>
              <a:t>00:15	Nu alle liturgie elementen als een sectie toevoegen…..</a:t>
            </a:r>
          </a:p>
          <a:p>
            <a:r>
              <a:rPr lang="nl-NL"/>
              <a:t>	Rechter Muisknop en selecteer “Secties toevoegen” (P3Plus)</a:t>
            </a:r>
          </a:p>
          <a:p>
            <a:r>
              <a:rPr lang="nl-NL"/>
              <a:t>00:18	Kopieer de liturgie uit het document of e-mail….</a:t>
            </a:r>
          </a:p>
          <a:p>
            <a:r>
              <a:rPr lang="nl-NL"/>
              <a:t>00:23	…en plak dit in het tekstvak</a:t>
            </a:r>
          </a:p>
          <a:p>
            <a:r>
              <a:rPr lang="nl-NL"/>
              <a:t>00:30	Voorafgaand aan de dienst worden mededelingen getoond. Deze als eerste opnemen in de lijst</a:t>
            </a:r>
          </a:p>
          <a:p>
            <a:r>
              <a:rPr lang="nl-NL"/>
              <a:t>00:35	Elke element in de liturgie heeft nu een sectie in je presentatie</a:t>
            </a:r>
          </a:p>
          <a:p>
            <a:r>
              <a:rPr lang="nl-NL"/>
              <a:t>00:38	Voor de standaard liturgie elementen een standaard dia toevoegen</a:t>
            </a:r>
          </a:p>
          <a:p>
            <a:r>
              <a:rPr lang="nl-NL"/>
              <a:t>00:54	(Fonkel is de naam van de kinderclub….)</a:t>
            </a:r>
          </a:p>
          <a:p>
            <a:r>
              <a:rPr lang="nl-NL"/>
              <a:t>01:45	Teksten van de te zingen liederen toevoegen met P3Worship:</a:t>
            </a:r>
          </a:p>
          <a:p>
            <a:r>
              <a:rPr lang="nl-NL"/>
              <a:t>01:52	- Ik kies eerst de naam van de sectie, daar staat de naam en verzen van het te zingen lied</a:t>
            </a:r>
          </a:p>
          <a:p>
            <a:r>
              <a:rPr lang="nl-NL"/>
              <a:t>01:55	- Selecteer de liedbundel</a:t>
            </a:r>
          </a:p>
          <a:p>
            <a:r>
              <a:rPr lang="nl-NL"/>
              <a:t>02:02	- Geef nummer of titel van het lied in</a:t>
            </a:r>
          </a:p>
          <a:p>
            <a:r>
              <a:rPr lang="nl-NL"/>
              <a:t>02:06	- Kies het juiste lied</a:t>
            </a:r>
          </a:p>
          <a:p>
            <a:r>
              <a:rPr lang="nl-NL"/>
              <a:t>02:09	- In ‘Presentatie volgorde’ de te zingen verzen opgeven</a:t>
            </a:r>
          </a:p>
          <a:p>
            <a:r>
              <a:rPr lang="nl-NL"/>
              <a:t>02:15	- Kies de juiste indeling, ik maak onderscheid tussen Zingen en Zingen (staand)-&gt;ander icoontje</a:t>
            </a:r>
          </a:p>
          <a:p>
            <a:r>
              <a:rPr lang="nl-NL"/>
              <a:t>02:17	- Klik OK op de tekst toe te voegen</a:t>
            </a:r>
          </a:p>
          <a:p>
            <a:r>
              <a:rPr lang="nl-NL"/>
              <a:t>	</a:t>
            </a:r>
            <a:r>
              <a:rPr lang="nl-NL" i="1"/>
              <a:t>In het veld Diatitel kan de titel worden aangepast. # is het versnummer % is de aanduiding voor alle verzen, met huidige vers tussen []</a:t>
            </a:r>
          </a:p>
          <a:p>
            <a:r>
              <a:rPr lang="nl-NL" i="1"/>
              <a:t>	Automatische regeleinde geeft het aantal regels dat op een dia past. Rechts in het veld zie je hoe de dia’s worden weergegeven</a:t>
            </a:r>
            <a:endParaRPr lang="nl-NL" i="0"/>
          </a:p>
          <a:p>
            <a:r>
              <a:rPr lang="nl-NL" i="0"/>
              <a:t>02:22 ev	Voeg zo alle liederen toe</a:t>
            </a:r>
          </a:p>
          <a:p>
            <a:r>
              <a:rPr lang="nl-NL" i="0"/>
              <a:t>03:38	Nu de te lezen bijbelteksten toevoegen, kies de vertaling, bijbelboek, hoofstuk en verzen</a:t>
            </a:r>
          </a:p>
          <a:p>
            <a:r>
              <a:rPr lang="nl-NL" i="0"/>
              <a:t>03:55	Kies de instellingen. Deze blijven bewaard voor de volgende keer. </a:t>
            </a:r>
          </a:p>
          <a:p>
            <a:r>
              <a:rPr lang="nl-NL" i="0"/>
              <a:t>03:57	Kies de indeling die je wil gebruiken</a:t>
            </a:r>
          </a:p>
          <a:p>
            <a:r>
              <a:rPr lang="nl-NL" i="0"/>
              <a:t>04:00	En in welke sectie de bijbeltekst moet worden geplaatst</a:t>
            </a:r>
          </a:p>
          <a:p>
            <a:r>
              <a:rPr lang="nl-NL" i="0"/>
              <a:t>04:03	Klik OK en de bijbeltekst wordt toegevoegd. Het kan een paar seconden duren voordat de tekst zichtbaar is</a:t>
            </a:r>
          </a:p>
          <a:p>
            <a:r>
              <a:rPr lang="nl-NL" i="0"/>
              <a:t>04:20	Dit is een kleine controle. Door alle secties samen te vouwen, kun je zien of elke wel gevuld is, zo niet dan staat er (0) achter een sectie naam</a:t>
            </a:r>
          </a:p>
          <a:p>
            <a:r>
              <a:rPr lang="nl-NL" i="0"/>
              <a:t>04:23	Nu de PowerPoint van de predikant toevoegen. Ik heb een bibliotheek in P3Plus aangemaakt waar ik alle PPT’s voor de huidige dienst inzet (Dienstgegevens, dit is gewoon een folder in de downloadfolder) Ik ga deze PPT als object toevoegen aan de standaard preek dia met behulp van P3Plus</a:t>
            </a:r>
          </a:p>
          <a:p>
            <a:r>
              <a:rPr lang="nl-NL" i="0"/>
              <a:t>04:46	Standaard wordt de PPT gestart na de muisklik en dan wordt ie pas zichtbaar. Nu ook zorgen dat aan het einde van de presentatie deze verdwijnt. </a:t>
            </a:r>
            <a:br>
              <a:rPr lang="nl-NL" i="0"/>
            </a:br>
            <a:r>
              <a:rPr lang="nl-NL" i="0"/>
              <a:t>	Resultaat wordt zichtbaar aan het einde</a:t>
            </a:r>
            <a:r>
              <a:rPr lang="nl-NL" i="0">
                <a:sym typeface="Wingdings" panose="05000000000000000000" pitchFamily="2" charset="2"/>
              </a:rPr>
              <a:t> Zie 07:17</a:t>
            </a:r>
          </a:p>
          <a:p>
            <a:r>
              <a:rPr lang="nl-NL" i="0">
                <a:sym typeface="Wingdings" panose="05000000000000000000" pitchFamily="2" charset="2"/>
              </a:rPr>
              <a:t>05:04	Nu nog de binnengekomen mededelingen toevoegen. Deze staan ook in de bibliotheek dienstgegevens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i="0">
                <a:sym typeface="Wingdings" panose="05000000000000000000" pitchFamily="2" charset="2"/>
              </a:rPr>
              <a:t>06:00	De mededelingen nog even op tijd laten lopen met een overgangsanimatie</a:t>
            </a:r>
          </a:p>
          <a:p>
            <a:r>
              <a:rPr lang="nl-NL" i="0">
                <a:sym typeface="Wingdings" panose="05000000000000000000" pitchFamily="2" charset="2"/>
              </a:rPr>
              <a:t>06:22	Nu zijn alle dia’s toegevoegd. In feite moet het liturgiebord en collectedia nog aangepast worden….maar laten we buiten de demo.</a:t>
            </a:r>
          </a:p>
          <a:p>
            <a:r>
              <a:rPr lang="nl-NL" i="0">
                <a:sym typeface="Wingdings" panose="05000000000000000000" pitchFamily="2" charset="2"/>
              </a:rPr>
              <a:t>	Van alle secties wordt een aangepast diavoorstelling gemaakt</a:t>
            </a:r>
          </a:p>
          <a:p>
            <a:r>
              <a:rPr lang="nl-NL" i="0">
                <a:sym typeface="Wingdings" panose="05000000000000000000" pitchFamily="2" charset="2"/>
              </a:rPr>
              <a:t>06:38	De presentatie is klaar. Le’s begin. Selecteer de voorstelling mededelingen om te projecteren</a:t>
            </a:r>
          </a:p>
          <a:p>
            <a:r>
              <a:rPr lang="nl-NL" i="0">
                <a:sym typeface="Wingdings" panose="05000000000000000000" pitchFamily="2" charset="2"/>
              </a:rPr>
              <a:t>06:59	Selecteer een andere presentatie als bv de kerkenraad binnen komt</a:t>
            </a:r>
          </a:p>
          <a:p>
            <a:r>
              <a:rPr lang="nl-NL" i="0">
                <a:sym typeface="Wingdings" panose="05000000000000000000" pitchFamily="2" charset="2"/>
              </a:rPr>
              <a:t>07:17	Aan het begin van de preek wordt de standaard dia getoond. Na de klik wordt de ppt van de predikant geopend</a:t>
            </a:r>
          </a:p>
          <a:p>
            <a:r>
              <a:rPr lang="nl-NL" i="0">
                <a:sym typeface="Wingdings" panose="05000000000000000000" pitchFamily="2" charset="2"/>
              </a:rPr>
              <a:t>07:24	Na afloop van de ppt van de predikant weer terug op de standaard dia</a:t>
            </a:r>
          </a:p>
          <a:p>
            <a:endParaRPr lang="nl-NL" i="0">
              <a:sym typeface="Wingdings" panose="05000000000000000000" pitchFamily="2" charset="2"/>
            </a:endParaRPr>
          </a:p>
          <a:p>
            <a:r>
              <a:rPr lang="nl-NL" i="0"/>
              <a:t>Dit is slechts één manier om het te doen. Je kunt er bijvoorbeeld ook voor kiezen in dit geval alleen voor de mededelingen en voor de rest van de dienst een aangepast voorstelling te maken. Hiervoor moet je eerst alle secties verwijderen en dan twee nieuwe aanmaken.</a:t>
            </a:r>
          </a:p>
          <a:p>
            <a:endParaRPr lang="nl-NL" i="0"/>
          </a:p>
          <a:p>
            <a:r>
              <a:rPr lang="nl-NL" i="0"/>
              <a:t>P3Plus heeft ook nog een functie om een dia naar alle andere secties te kopieren. Hiermee kun je bijvoorbeeld het liturgiebord eenvoudig voor elk element plaatsen.</a:t>
            </a:r>
          </a:p>
          <a:p>
            <a:endParaRPr lang="nl-NL" i="0"/>
          </a:p>
          <a:p>
            <a:endParaRPr lang="nl-NL" i="0"/>
          </a:p>
          <a:p>
            <a:endParaRPr lang="nl-NL"/>
          </a:p>
          <a:p>
            <a:endParaRPr lang="nl-NL"/>
          </a:p>
          <a:p>
            <a:endParaRPr lang="nl-NL"/>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8</a:t>
            </a:fld>
            <a:endParaRPr lang="nl-NL"/>
          </a:p>
        </p:txBody>
      </p:sp>
    </p:spTree>
    <p:extLst>
      <p:ext uri="{BB962C8B-B14F-4D97-AF65-F5344CB8AC3E}">
        <p14:creationId xmlns:p14="http://schemas.microsoft.com/office/powerpoint/2010/main" val="192110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Kom je ergens niet uit, wil je extra toelichting????? Neem gerust contact op!!!!</a:t>
            </a:r>
          </a:p>
        </p:txBody>
      </p:sp>
      <p:sp>
        <p:nvSpPr>
          <p:cNvPr id="4" name="Tijdelijke aanduiding voor dianummer 3"/>
          <p:cNvSpPr>
            <a:spLocks noGrp="1"/>
          </p:cNvSpPr>
          <p:nvPr>
            <p:ph type="sldNum" sz="quarter" idx="10"/>
          </p:nvPr>
        </p:nvSpPr>
        <p:spPr/>
        <p:txBody>
          <a:bodyPr/>
          <a:lstStyle/>
          <a:p>
            <a:fld id="{D5596EE2-591E-42E0-BA08-7E2A8183E6C0}" type="slidenum">
              <a:rPr lang="nl-NL" smtClean="0"/>
              <a:t>9</a:t>
            </a:fld>
            <a:endParaRPr lang="nl-NL"/>
          </a:p>
        </p:txBody>
      </p:sp>
    </p:spTree>
    <p:extLst>
      <p:ext uri="{BB962C8B-B14F-4D97-AF65-F5344CB8AC3E}">
        <p14:creationId xmlns:p14="http://schemas.microsoft.com/office/powerpoint/2010/main" val="28769741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nl-NL"/>
              <a:t>Klik om stijl te bewerken</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D7D0E79-DAB8-4B7A-A0C9-3031F03F3B28}" type="datetime1">
              <a:rPr lang="en-US" smtClean="0"/>
              <a:t>2/12/2019</a:t>
            </a:fld>
            <a:endParaRPr lang="en-US" dirty="0"/>
          </a:p>
        </p:txBody>
      </p:sp>
      <p:sp>
        <p:nvSpPr>
          <p:cNvPr id="5" name="Footer Placeholder 4"/>
          <p:cNvSpPr>
            <a:spLocks noGrp="1"/>
          </p:cNvSpPr>
          <p:nvPr>
            <p:ph type="ftr" sz="quarter" idx="11"/>
          </p:nvPr>
        </p:nvSpPr>
        <p:spPr/>
        <p:txBody>
          <a:bodyPr/>
          <a:lstStyle/>
          <a:p>
            <a:r>
              <a:rPr lang="en-US"/>
              <a:t>Beamteamdag 9 februari 2019</a:t>
            </a:r>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D7FE52DB-6EF9-48D6-9226-B5AB12CD7A16}" type="datetime1">
              <a:rPr lang="en-US" smtClean="0"/>
              <a:t>2/12/2019</a:t>
            </a:fld>
            <a:endParaRPr lang="en-US" dirty="0"/>
          </a:p>
        </p:txBody>
      </p:sp>
      <p:sp>
        <p:nvSpPr>
          <p:cNvPr id="5" name="Footer Placeholder 4"/>
          <p:cNvSpPr>
            <a:spLocks noGrp="1"/>
          </p:cNvSpPr>
          <p:nvPr>
            <p:ph type="ftr" sz="quarter" idx="11"/>
          </p:nvPr>
        </p:nvSpPr>
        <p:spPr/>
        <p:txBody>
          <a:bodyPr/>
          <a:lstStyle/>
          <a:p>
            <a:r>
              <a:rPr lang="en-US"/>
              <a:t>Beamteamdag 9 februari 2019</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F30C2B5E-C1AC-49C5-9BDC-26A187B45FC3}" type="datetime1">
              <a:rPr lang="en-US" smtClean="0"/>
              <a:t>2/12/2019</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a:t>Beamteamdag 9 februari 2019</a:t>
            </a:r>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‹nr.›</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Lst>
  <p:hf sldNum="0" hd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christiaanheidema.nl/p3plus"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www.christiaanheidema.nl/p3worship"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hyperlink" Target="https://youtu.be/uVJN-UhcsbY"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www.youtube.com/embed/uVJN-UhcsbY" TargetMode="Externa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hyperlink" Target="mailto:christiaanheidema@gmail.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6EF7F59-F660-4A89-9F36-27DC442B29C1}"/>
              </a:ext>
            </a:extLst>
          </p:cNvPr>
          <p:cNvSpPr>
            <a:spLocks noGrp="1"/>
          </p:cNvSpPr>
          <p:nvPr>
            <p:ph type="ctrTitle"/>
          </p:nvPr>
        </p:nvSpPr>
        <p:spPr/>
        <p:txBody>
          <a:bodyPr/>
          <a:lstStyle/>
          <a:p>
            <a:r>
              <a:rPr lang="nl-NL"/>
              <a:t>Power! Punt.</a:t>
            </a:r>
          </a:p>
        </p:txBody>
      </p:sp>
      <p:sp>
        <p:nvSpPr>
          <p:cNvPr id="3" name="Ondertitel 2">
            <a:extLst>
              <a:ext uri="{FF2B5EF4-FFF2-40B4-BE49-F238E27FC236}">
                <a16:creationId xmlns:a16="http://schemas.microsoft.com/office/drawing/2014/main" id="{27D85CFD-E2F7-49CC-942D-19175EC94F0A}"/>
              </a:ext>
            </a:extLst>
          </p:cNvPr>
          <p:cNvSpPr>
            <a:spLocks noGrp="1"/>
          </p:cNvSpPr>
          <p:nvPr>
            <p:ph type="subTitle" idx="1"/>
          </p:nvPr>
        </p:nvSpPr>
        <p:spPr/>
        <p:txBody>
          <a:bodyPr/>
          <a:lstStyle/>
          <a:p>
            <a:r>
              <a:rPr lang="nl-NL"/>
              <a:t>PowerPoint inzetten als beamersoftware voor kerken</a:t>
            </a:r>
          </a:p>
        </p:txBody>
      </p:sp>
      <p:sp>
        <p:nvSpPr>
          <p:cNvPr id="4" name="Tijdelijke aanduiding voor voettekst 3">
            <a:extLst>
              <a:ext uri="{FF2B5EF4-FFF2-40B4-BE49-F238E27FC236}">
                <a16:creationId xmlns:a16="http://schemas.microsoft.com/office/drawing/2014/main" id="{5D0803E5-540A-478D-A9FC-5B8B804F3E02}"/>
              </a:ext>
            </a:extLst>
          </p:cNvPr>
          <p:cNvSpPr>
            <a:spLocks noGrp="1"/>
          </p:cNvSpPr>
          <p:nvPr>
            <p:ph type="ftr" sz="quarter" idx="11"/>
          </p:nvPr>
        </p:nvSpPr>
        <p:spPr/>
        <p:txBody>
          <a:bodyPr/>
          <a:lstStyle/>
          <a:p>
            <a:r>
              <a:rPr lang="en-US"/>
              <a:t>Beamteamdag 9 februari 2019</a:t>
            </a:r>
            <a:endParaRPr lang="en-US" dirty="0"/>
          </a:p>
        </p:txBody>
      </p:sp>
    </p:spTree>
    <p:extLst>
      <p:ext uri="{BB962C8B-B14F-4D97-AF65-F5344CB8AC3E}">
        <p14:creationId xmlns:p14="http://schemas.microsoft.com/office/powerpoint/2010/main" val="170820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51" name="Rectangle 4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4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3" name="Rectangle 4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4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el 4">
            <a:extLst>
              <a:ext uri="{FF2B5EF4-FFF2-40B4-BE49-F238E27FC236}">
                <a16:creationId xmlns:a16="http://schemas.microsoft.com/office/drawing/2014/main" id="{F8182B6F-9A3E-4257-B6FD-94C2B0A2BE5C}"/>
              </a:ext>
            </a:extLst>
          </p:cNvPr>
          <p:cNvSpPr>
            <a:spLocks noGrp="1"/>
          </p:cNvSpPr>
          <p:nvPr>
            <p:ph type="title"/>
          </p:nvPr>
        </p:nvSpPr>
        <p:spPr>
          <a:xfrm>
            <a:off x="680321" y="753228"/>
            <a:ext cx="7087552" cy="1080938"/>
          </a:xfrm>
        </p:spPr>
        <p:txBody>
          <a:bodyPr>
            <a:normAutofit/>
          </a:bodyPr>
          <a:lstStyle/>
          <a:p>
            <a:r>
              <a:rPr lang="nl-NL"/>
              <a:t>PowerPoint ?????</a:t>
            </a:r>
          </a:p>
        </p:txBody>
      </p:sp>
      <p:pic>
        <p:nvPicPr>
          <p:cNvPr id="55" name="Picture 4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23" name="Content Placeholder 22">
            <a:extLst>
              <a:ext uri="{FF2B5EF4-FFF2-40B4-BE49-F238E27FC236}">
                <a16:creationId xmlns:a16="http://schemas.microsoft.com/office/drawing/2014/main" id="{3B90E5D5-DB79-42B5-BB0F-04D6A6BAB024}"/>
              </a:ext>
            </a:extLst>
          </p:cNvPr>
          <p:cNvSpPr>
            <a:spLocks noGrp="1"/>
          </p:cNvSpPr>
          <p:nvPr>
            <p:ph idx="1"/>
          </p:nvPr>
        </p:nvSpPr>
        <p:spPr>
          <a:xfrm>
            <a:off x="680321" y="2336873"/>
            <a:ext cx="7286729" cy="3599316"/>
          </a:xfrm>
        </p:spPr>
        <p:txBody>
          <a:bodyPr>
            <a:noAutofit/>
          </a:bodyPr>
          <a:lstStyle/>
          <a:p>
            <a:r>
              <a:rPr lang="en-US" sz="2800"/>
              <a:t>Voordelen</a:t>
            </a:r>
          </a:p>
          <a:p>
            <a:pPr lvl="1"/>
            <a:r>
              <a:rPr lang="en-US"/>
              <a:t>Layout / Huisstijl</a:t>
            </a:r>
          </a:p>
          <a:p>
            <a:pPr lvl="1"/>
            <a:r>
              <a:rPr lang="en-US"/>
              <a:t>WYSIWYG</a:t>
            </a:r>
          </a:p>
          <a:p>
            <a:pPr lvl="1"/>
            <a:r>
              <a:rPr lang="en-US"/>
              <a:t>Toegankelijk</a:t>
            </a:r>
          </a:p>
          <a:p>
            <a:pPr marL="0" indent="0">
              <a:buNone/>
            </a:pPr>
            <a:endParaRPr lang="en-US" sz="2800"/>
          </a:p>
          <a:p>
            <a:r>
              <a:rPr lang="en-US" sz="2800"/>
              <a:t>Nadelen:</a:t>
            </a:r>
          </a:p>
          <a:p>
            <a:pPr lvl="1"/>
            <a:r>
              <a:rPr lang="en-US"/>
              <a:t>Voorbereiden</a:t>
            </a:r>
          </a:p>
          <a:p>
            <a:pPr lvl="1"/>
            <a:r>
              <a:rPr lang="en-US"/>
              <a:t>Dia geörienteerd</a:t>
            </a:r>
          </a:p>
          <a:p>
            <a:pPr lvl="1"/>
            <a:r>
              <a:rPr lang="en-US"/>
              <a:t>Geen database</a:t>
            </a:r>
          </a:p>
          <a:p>
            <a:endParaRPr lang="en-US" sz="2800"/>
          </a:p>
        </p:txBody>
      </p:sp>
      <p:pic>
        <p:nvPicPr>
          <p:cNvPr id="21" name="Tijdelijke aanduiding voor inhoud 17">
            <a:extLst>
              <a:ext uri="{FF2B5EF4-FFF2-40B4-BE49-F238E27FC236}">
                <a16:creationId xmlns:a16="http://schemas.microsoft.com/office/drawing/2014/main" id="{26D719B4-C9B5-4A7D-8AA2-A6AFF56D00BF}"/>
              </a:ext>
            </a:extLst>
          </p:cNvPr>
          <p:cNvPicPr>
            <a:picLocks noChangeAspect="1"/>
          </p:cNvPicPr>
          <p:nvPr/>
        </p:nvPicPr>
        <p:blipFill>
          <a:blip r:embed="rId5"/>
          <a:stretch>
            <a:fillRect/>
          </a:stretch>
        </p:blipFill>
        <p:spPr>
          <a:xfrm>
            <a:off x="8187091" y="2589380"/>
            <a:ext cx="3358478" cy="1679239"/>
          </a:xfrm>
          <a:prstGeom prst="rect">
            <a:avLst/>
          </a:prstGeom>
          <a:ln>
            <a:noFill/>
          </a:ln>
          <a:effectLst>
            <a:outerShdw blurRad="76200" dist="63500" dir="5040000" algn="tl" rotWithShape="0">
              <a:srgbClr val="000000">
                <a:alpha val="41000"/>
              </a:srgbClr>
            </a:outerShdw>
          </a:effectLst>
        </p:spPr>
      </p:pic>
      <p:sp>
        <p:nvSpPr>
          <p:cNvPr id="4" name="Tijdelijke aanduiding voor voettekst 3">
            <a:extLst>
              <a:ext uri="{FF2B5EF4-FFF2-40B4-BE49-F238E27FC236}">
                <a16:creationId xmlns:a16="http://schemas.microsoft.com/office/drawing/2014/main" id="{39A4EB4E-2556-4153-8610-54D3860569F5}"/>
              </a:ext>
            </a:extLst>
          </p:cNvPr>
          <p:cNvSpPr>
            <a:spLocks noGrp="1"/>
          </p:cNvSpPr>
          <p:nvPr>
            <p:ph type="ftr" sz="quarter" idx="11"/>
          </p:nvPr>
        </p:nvSpPr>
        <p:spPr>
          <a:xfrm>
            <a:off x="680321" y="6310313"/>
            <a:ext cx="6423211" cy="365125"/>
          </a:xfrm>
        </p:spPr>
        <p:txBody>
          <a:bodyPr>
            <a:normAutofit/>
          </a:bodyPr>
          <a:lstStyle/>
          <a:p>
            <a:pPr>
              <a:spcAft>
                <a:spcPts val="600"/>
              </a:spcAft>
            </a:pPr>
            <a:r>
              <a:rPr lang="en-US">
                <a:solidFill>
                  <a:schemeClr val="tx1"/>
                </a:solidFill>
              </a:rPr>
              <a:t>Beamteamdag 9 februari 2019</a:t>
            </a:r>
          </a:p>
        </p:txBody>
      </p:sp>
    </p:spTree>
    <p:extLst>
      <p:ext uri="{BB962C8B-B14F-4D97-AF65-F5344CB8AC3E}">
        <p14:creationId xmlns:p14="http://schemas.microsoft.com/office/powerpoint/2010/main" val="1172927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Effect transition="in" filter="fade">
                                      <p:cBhvr>
                                        <p:cTn id="7" dur="500"/>
                                        <p:tgtEl>
                                          <p:spTgt spid="2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3">
                                            <p:txEl>
                                              <p:pRg st="1" end="1"/>
                                            </p:txEl>
                                          </p:spTgt>
                                        </p:tgtEl>
                                        <p:attrNameLst>
                                          <p:attrName>style.visibility</p:attrName>
                                        </p:attrNameLst>
                                      </p:cBhvr>
                                      <p:to>
                                        <p:strVal val="visible"/>
                                      </p:to>
                                    </p:set>
                                    <p:animEffect transition="in" filter="fade">
                                      <p:cBhvr>
                                        <p:cTn id="10" dur="500"/>
                                        <p:tgtEl>
                                          <p:spTgt spid="2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3">
                                            <p:txEl>
                                              <p:pRg st="2" end="2"/>
                                            </p:txEl>
                                          </p:spTgt>
                                        </p:tgtEl>
                                        <p:attrNameLst>
                                          <p:attrName>style.visibility</p:attrName>
                                        </p:attrNameLst>
                                      </p:cBhvr>
                                      <p:to>
                                        <p:strVal val="visible"/>
                                      </p:to>
                                    </p:set>
                                    <p:animEffect transition="in" filter="fade">
                                      <p:cBhvr>
                                        <p:cTn id="13" dur="500"/>
                                        <p:tgtEl>
                                          <p:spTgt spid="2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3">
                                            <p:txEl>
                                              <p:pRg st="3" end="3"/>
                                            </p:txEl>
                                          </p:spTgt>
                                        </p:tgtEl>
                                        <p:attrNameLst>
                                          <p:attrName>style.visibility</p:attrName>
                                        </p:attrNameLst>
                                      </p:cBhvr>
                                      <p:to>
                                        <p:strVal val="visible"/>
                                      </p:to>
                                    </p:set>
                                    <p:animEffect transition="in" filter="fade">
                                      <p:cBhvr>
                                        <p:cTn id="16" dur="500"/>
                                        <p:tgtEl>
                                          <p:spTgt spid="2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xEl>
                                              <p:pRg st="5" end="5"/>
                                            </p:txEl>
                                          </p:spTgt>
                                        </p:tgtEl>
                                        <p:attrNameLst>
                                          <p:attrName>style.visibility</p:attrName>
                                        </p:attrNameLst>
                                      </p:cBhvr>
                                      <p:to>
                                        <p:strVal val="visible"/>
                                      </p:to>
                                    </p:set>
                                    <p:animEffect transition="in" filter="fade">
                                      <p:cBhvr>
                                        <p:cTn id="21" dur="500"/>
                                        <p:tgtEl>
                                          <p:spTgt spid="23">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3">
                                            <p:txEl>
                                              <p:pRg st="6" end="6"/>
                                            </p:txEl>
                                          </p:spTgt>
                                        </p:tgtEl>
                                        <p:attrNameLst>
                                          <p:attrName>style.visibility</p:attrName>
                                        </p:attrNameLst>
                                      </p:cBhvr>
                                      <p:to>
                                        <p:strVal val="visible"/>
                                      </p:to>
                                    </p:set>
                                    <p:animEffect transition="in" filter="fade">
                                      <p:cBhvr>
                                        <p:cTn id="24" dur="500"/>
                                        <p:tgtEl>
                                          <p:spTgt spid="23">
                                            <p:txEl>
                                              <p:pRg st="6" end="6"/>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23">
                                            <p:txEl>
                                              <p:pRg st="7" end="7"/>
                                            </p:txEl>
                                          </p:spTgt>
                                        </p:tgtEl>
                                        <p:attrNameLst>
                                          <p:attrName>style.visibility</p:attrName>
                                        </p:attrNameLst>
                                      </p:cBhvr>
                                      <p:to>
                                        <p:strVal val="visible"/>
                                      </p:to>
                                    </p:set>
                                    <p:animEffect transition="in" filter="fade">
                                      <p:cBhvr>
                                        <p:cTn id="27" dur="500"/>
                                        <p:tgtEl>
                                          <p:spTgt spid="23">
                                            <p:txEl>
                                              <p:pRg st="7" end="7"/>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3">
                                            <p:txEl>
                                              <p:pRg st="8" end="8"/>
                                            </p:txEl>
                                          </p:spTgt>
                                        </p:tgtEl>
                                        <p:attrNameLst>
                                          <p:attrName>style.visibility</p:attrName>
                                        </p:attrNameLst>
                                      </p:cBhvr>
                                      <p:to>
                                        <p:strVal val="visible"/>
                                      </p:to>
                                    </p:set>
                                    <p:animEffect transition="in" filter="fade">
                                      <p:cBhvr>
                                        <p:cTn id="30" dur="500"/>
                                        <p:tgtEl>
                                          <p:spTgt spid="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58CC72-4BB3-4ADE-80E3-DD19247235B4}"/>
              </a:ext>
            </a:extLst>
          </p:cNvPr>
          <p:cNvSpPr>
            <a:spLocks noGrp="1"/>
          </p:cNvSpPr>
          <p:nvPr>
            <p:ph type="title"/>
          </p:nvPr>
        </p:nvSpPr>
        <p:spPr/>
        <p:txBody>
          <a:bodyPr/>
          <a:lstStyle/>
          <a:p>
            <a:r>
              <a:rPr lang="nl-NL"/>
              <a:t>PowerPoint !!!!!</a:t>
            </a:r>
          </a:p>
        </p:txBody>
      </p:sp>
      <p:sp>
        <p:nvSpPr>
          <p:cNvPr id="3" name="Tijdelijke aanduiding voor inhoud 2">
            <a:extLst>
              <a:ext uri="{FF2B5EF4-FFF2-40B4-BE49-F238E27FC236}">
                <a16:creationId xmlns:a16="http://schemas.microsoft.com/office/drawing/2014/main" id="{73B11D1A-E044-49F9-B13F-BFCCB7947067}"/>
              </a:ext>
            </a:extLst>
          </p:cNvPr>
          <p:cNvSpPr>
            <a:spLocks noGrp="1"/>
          </p:cNvSpPr>
          <p:nvPr>
            <p:ph idx="1"/>
          </p:nvPr>
        </p:nvSpPr>
        <p:spPr/>
        <p:txBody>
          <a:bodyPr/>
          <a:lstStyle/>
          <a:p>
            <a:r>
              <a:rPr lang="nl-NL"/>
              <a:t>Er kan meer dan je denkt</a:t>
            </a:r>
          </a:p>
          <a:p>
            <a:r>
              <a:rPr lang="nl-NL"/>
              <a:t>Zeker met hulpmiddelen (AddIn’s)</a:t>
            </a:r>
          </a:p>
          <a:p>
            <a:endParaRPr lang="nl-NL"/>
          </a:p>
          <a:p>
            <a:r>
              <a:rPr lang="nl-NL"/>
              <a:t>Deze workshop:</a:t>
            </a:r>
          </a:p>
          <a:p>
            <a:pPr lvl="1"/>
            <a:r>
              <a:rPr lang="nl-NL"/>
              <a:t>P3Plus</a:t>
            </a:r>
          </a:p>
          <a:p>
            <a:pPr lvl="1"/>
            <a:r>
              <a:rPr lang="nl-NL"/>
              <a:t>P3Worship</a:t>
            </a:r>
          </a:p>
        </p:txBody>
      </p:sp>
      <p:sp>
        <p:nvSpPr>
          <p:cNvPr id="4" name="Tijdelijke aanduiding voor voettekst 3">
            <a:extLst>
              <a:ext uri="{FF2B5EF4-FFF2-40B4-BE49-F238E27FC236}">
                <a16:creationId xmlns:a16="http://schemas.microsoft.com/office/drawing/2014/main" id="{83327484-4338-4350-9EA0-B01A7582D3F0}"/>
              </a:ext>
            </a:extLst>
          </p:cNvPr>
          <p:cNvSpPr>
            <a:spLocks noGrp="1"/>
          </p:cNvSpPr>
          <p:nvPr>
            <p:ph type="ftr" sz="quarter" idx="11"/>
          </p:nvPr>
        </p:nvSpPr>
        <p:spPr/>
        <p:txBody>
          <a:bodyPr/>
          <a:lstStyle/>
          <a:p>
            <a:r>
              <a:rPr lang="en-US"/>
              <a:t>Beamteamdag 9 februari 2019</a:t>
            </a:r>
            <a:endParaRPr lang="en-US" dirty="0"/>
          </a:p>
        </p:txBody>
      </p:sp>
    </p:spTree>
    <p:extLst>
      <p:ext uri="{BB962C8B-B14F-4D97-AF65-F5344CB8AC3E}">
        <p14:creationId xmlns:p14="http://schemas.microsoft.com/office/powerpoint/2010/main" val="174900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FECAD23-900F-4F1B-A441-6A68749F88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57943801-CAEC-4F98-9332-2A4D9128463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8A233090-6C39-4F59-8A0F-86F011A7EE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84DCAA0-4BF1-4FB9-97BA-D6BA630419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2" y="609600"/>
            <a:ext cx="7876030"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E7F009FF-91A3-4EEC-8164-CD989E6D0E54}"/>
              </a:ext>
            </a:extLst>
          </p:cNvPr>
          <p:cNvSpPr>
            <a:spLocks noGrp="1"/>
          </p:cNvSpPr>
          <p:nvPr>
            <p:ph type="title"/>
          </p:nvPr>
        </p:nvSpPr>
        <p:spPr>
          <a:xfrm>
            <a:off x="680321" y="753228"/>
            <a:ext cx="7087552" cy="1080938"/>
          </a:xfrm>
        </p:spPr>
        <p:txBody>
          <a:bodyPr>
            <a:normAutofit/>
          </a:bodyPr>
          <a:lstStyle/>
          <a:p>
            <a:r>
              <a:rPr lang="nl-NL"/>
              <a:t>Basiskennis</a:t>
            </a:r>
          </a:p>
        </p:txBody>
      </p:sp>
      <p:pic>
        <p:nvPicPr>
          <p:cNvPr id="19" name="Picture 18">
            <a:extLst>
              <a:ext uri="{FF2B5EF4-FFF2-40B4-BE49-F238E27FC236}">
                <a16:creationId xmlns:a16="http://schemas.microsoft.com/office/drawing/2014/main" id="{9BC2FEA5-B399-458A-8393-E06CE40DB89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2" y="1970240"/>
            <a:ext cx="7967048" cy="321164"/>
          </a:xfrm>
          <a:prstGeom prst="rect">
            <a:avLst/>
          </a:prstGeom>
        </p:spPr>
      </p:pic>
      <p:sp>
        <p:nvSpPr>
          <p:cNvPr id="3" name="Tijdelijke aanduiding voor inhoud 2">
            <a:extLst>
              <a:ext uri="{FF2B5EF4-FFF2-40B4-BE49-F238E27FC236}">
                <a16:creationId xmlns:a16="http://schemas.microsoft.com/office/drawing/2014/main" id="{249FAE4E-B549-472D-83EE-D08A20F5CBD9}"/>
              </a:ext>
            </a:extLst>
          </p:cNvPr>
          <p:cNvSpPr>
            <a:spLocks noGrp="1"/>
          </p:cNvSpPr>
          <p:nvPr>
            <p:ph idx="1"/>
          </p:nvPr>
        </p:nvSpPr>
        <p:spPr>
          <a:xfrm>
            <a:off x="680321" y="2336873"/>
            <a:ext cx="6423211" cy="3599316"/>
          </a:xfrm>
        </p:spPr>
        <p:txBody>
          <a:bodyPr>
            <a:normAutofit/>
          </a:bodyPr>
          <a:lstStyle/>
          <a:p>
            <a:r>
              <a:rPr lang="nl-NL"/>
              <a:t>Secties</a:t>
            </a:r>
          </a:p>
          <a:p>
            <a:r>
              <a:rPr lang="nl-NL"/>
              <a:t>Aangepaste diavoorstellingen</a:t>
            </a:r>
          </a:p>
          <a:p>
            <a:r>
              <a:rPr lang="nl-NL"/>
              <a:t>Sjablonen (Diamodel, indelingen…)</a:t>
            </a:r>
          </a:p>
          <a:p>
            <a:endParaRPr lang="nl-NL"/>
          </a:p>
          <a:p>
            <a:endParaRPr lang="nl-NL"/>
          </a:p>
        </p:txBody>
      </p:sp>
      <p:pic>
        <p:nvPicPr>
          <p:cNvPr id="6" name="Afbeelding 5">
            <a:extLst>
              <a:ext uri="{FF2B5EF4-FFF2-40B4-BE49-F238E27FC236}">
                <a16:creationId xmlns:a16="http://schemas.microsoft.com/office/drawing/2014/main" id="{0735A9D6-909A-4C38-A816-67DA03E8C6C0}"/>
              </a:ext>
            </a:extLst>
          </p:cNvPr>
          <p:cNvPicPr>
            <a:picLocks noChangeAspect="1"/>
          </p:cNvPicPr>
          <p:nvPr/>
        </p:nvPicPr>
        <p:blipFill>
          <a:blip r:embed="rId5"/>
          <a:stretch>
            <a:fillRect/>
          </a:stretch>
        </p:blipFill>
        <p:spPr>
          <a:xfrm>
            <a:off x="8187091" y="1749761"/>
            <a:ext cx="3358478" cy="3358478"/>
          </a:xfrm>
          <a:prstGeom prst="rect">
            <a:avLst/>
          </a:prstGeom>
          <a:ln>
            <a:noFill/>
          </a:ln>
          <a:effectLst>
            <a:outerShdw blurRad="76200" dist="63500" dir="5040000" algn="tl" rotWithShape="0">
              <a:srgbClr val="000000">
                <a:alpha val="41000"/>
              </a:srgbClr>
            </a:outerShdw>
          </a:effectLst>
        </p:spPr>
      </p:pic>
      <p:sp>
        <p:nvSpPr>
          <p:cNvPr id="4" name="Tijdelijke aanduiding voor voettekst 3">
            <a:extLst>
              <a:ext uri="{FF2B5EF4-FFF2-40B4-BE49-F238E27FC236}">
                <a16:creationId xmlns:a16="http://schemas.microsoft.com/office/drawing/2014/main" id="{25FF51F4-D5A4-4134-8E8B-81E96503316B}"/>
              </a:ext>
            </a:extLst>
          </p:cNvPr>
          <p:cNvSpPr>
            <a:spLocks noGrp="1"/>
          </p:cNvSpPr>
          <p:nvPr>
            <p:ph type="ftr" sz="quarter" idx="11"/>
          </p:nvPr>
        </p:nvSpPr>
        <p:spPr>
          <a:xfrm>
            <a:off x="680321" y="6310313"/>
            <a:ext cx="6423211" cy="365125"/>
          </a:xfrm>
        </p:spPr>
        <p:txBody>
          <a:bodyPr>
            <a:normAutofit/>
          </a:bodyPr>
          <a:lstStyle/>
          <a:p>
            <a:pPr>
              <a:spcAft>
                <a:spcPts val="600"/>
              </a:spcAft>
            </a:pPr>
            <a:r>
              <a:rPr lang="en-US">
                <a:solidFill>
                  <a:schemeClr val="tx1"/>
                </a:solidFill>
              </a:rPr>
              <a:t>Beamteamdag 9 februari 2019</a:t>
            </a:r>
          </a:p>
        </p:txBody>
      </p:sp>
    </p:spTree>
    <p:extLst>
      <p:ext uri="{BB962C8B-B14F-4D97-AF65-F5344CB8AC3E}">
        <p14:creationId xmlns:p14="http://schemas.microsoft.com/office/powerpoint/2010/main" val="385451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8" name="Picture 27">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30" name="Picture 29">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32" name="Rectangle 31">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6" name="Rectangle 35">
            <a:extLst>
              <a:ext uri="{FF2B5EF4-FFF2-40B4-BE49-F238E27FC236}">
                <a16:creationId xmlns:a16="http://schemas.microsoft.com/office/drawing/2014/main" id="{00573A24-AD84-4562-A993-7D04E1D18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B3C087F8-F09C-4C07-B55F-6081689A241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0" name="Rectangle 39">
            <a:extLst>
              <a:ext uri="{FF2B5EF4-FFF2-40B4-BE49-F238E27FC236}">
                <a16:creationId xmlns:a16="http://schemas.microsoft.com/office/drawing/2014/main" id="{FC49D257-5737-4C0D-89EA-9C311AF2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9176" y="0"/>
            <a:ext cx="6092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Picture 41">
            <a:extLst>
              <a:ext uri="{FF2B5EF4-FFF2-40B4-BE49-F238E27FC236}">
                <a16:creationId xmlns:a16="http://schemas.microsoft.com/office/drawing/2014/main" id="{E13D267A-94F5-488A-94C6-5D7156D9AF8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688333"/>
            <a:ext cx="6400800" cy="185701"/>
          </a:xfrm>
          <a:prstGeom prst="rect">
            <a:avLst/>
          </a:prstGeom>
        </p:spPr>
      </p:pic>
      <p:sp>
        <p:nvSpPr>
          <p:cNvPr id="44" name="Rectangle 43">
            <a:extLst>
              <a:ext uri="{FF2B5EF4-FFF2-40B4-BE49-F238E27FC236}">
                <a16:creationId xmlns:a16="http://schemas.microsoft.com/office/drawing/2014/main" id="{46CE3EB2-91DF-4F5D-8874-744AAAE311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162908"/>
            <a:ext cx="6411743" cy="2532185"/>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CF696840-2916-4CE9-8B49-A4D14B4CAB1A}"/>
              </a:ext>
            </a:extLst>
          </p:cNvPr>
          <p:cNvSpPr>
            <a:spLocks noGrp="1"/>
          </p:cNvSpPr>
          <p:nvPr>
            <p:ph type="title"/>
          </p:nvPr>
        </p:nvSpPr>
        <p:spPr>
          <a:xfrm>
            <a:off x="680322" y="2403231"/>
            <a:ext cx="5192940" cy="2133600"/>
          </a:xfrm>
        </p:spPr>
        <p:txBody>
          <a:bodyPr vert="horz" lIns="91440" tIns="45720" rIns="91440" bIns="45720" rtlCol="0" anchor="ctr">
            <a:normAutofit/>
          </a:bodyPr>
          <a:lstStyle/>
          <a:p>
            <a:pPr algn="r"/>
            <a:r>
              <a:rPr lang="en-US" sz="5400"/>
              <a:t>P3Plus</a:t>
            </a:r>
          </a:p>
        </p:txBody>
      </p:sp>
      <p:sp>
        <p:nvSpPr>
          <p:cNvPr id="3" name="Tijdelijke aanduiding voor inhoud 2">
            <a:extLst>
              <a:ext uri="{FF2B5EF4-FFF2-40B4-BE49-F238E27FC236}">
                <a16:creationId xmlns:a16="http://schemas.microsoft.com/office/drawing/2014/main" id="{4EF56229-4787-4199-ACD3-69AB0CBDCA0A}"/>
              </a:ext>
            </a:extLst>
          </p:cNvPr>
          <p:cNvSpPr>
            <a:spLocks noGrp="1"/>
          </p:cNvSpPr>
          <p:nvPr>
            <p:ph idx="1"/>
          </p:nvPr>
        </p:nvSpPr>
        <p:spPr>
          <a:xfrm>
            <a:off x="680323" y="4831173"/>
            <a:ext cx="5192940" cy="1117687"/>
          </a:xfrm>
        </p:spPr>
        <p:txBody>
          <a:bodyPr vert="horz" lIns="91440" tIns="45720" rIns="91440" bIns="45720" rtlCol="0">
            <a:normAutofit/>
          </a:bodyPr>
          <a:lstStyle/>
          <a:p>
            <a:pPr marL="0" indent="0" algn="r">
              <a:buNone/>
            </a:pPr>
            <a:r>
              <a:rPr lang="en-US" sz="2000">
                <a:hlinkClick r:id="rId6"/>
              </a:rPr>
              <a:t>http://www.christiaanheidema.nl/p3plus</a:t>
            </a:r>
            <a:endParaRPr lang="en-US" sz="2000"/>
          </a:p>
        </p:txBody>
      </p:sp>
      <p:pic>
        <p:nvPicPr>
          <p:cNvPr id="5" name="Afbeelding 4">
            <a:extLst>
              <a:ext uri="{FF2B5EF4-FFF2-40B4-BE49-F238E27FC236}">
                <a16:creationId xmlns:a16="http://schemas.microsoft.com/office/drawing/2014/main" id="{509C0C16-CBF7-4077-8319-8C0A47899B12}"/>
              </a:ext>
            </a:extLst>
          </p:cNvPr>
          <p:cNvPicPr>
            <a:picLocks noChangeAspect="1"/>
          </p:cNvPicPr>
          <p:nvPr/>
        </p:nvPicPr>
        <p:blipFill>
          <a:blip r:embed="rId7"/>
          <a:stretch>
            <a:fillRect/>
          </a:stretch>
        </p:blipFill>
        <p:spPr>
          <a:xfrm>
            <a:off x="6736079" y="1024255"/>
            <a:ext cx="4809490" cy="4809490"/>
          </a:xfrm>
          <a:prstGeom prst="rect">
            <a:avLst/>
          </a:prstGeom>
          <a:ln>
            <a:noFill/>
          </a:ln>
          <a:effectLst>
            <a:outerShdw blurRad="76200" dist="63500" dir="5040000" algn="tl" rotWithShape="0">
              <a:srgbClr val="000000">
                <a:alpha val="41000"/>
              </a:srgbClr>
            </a:outerShdw>
          </a:effectLst>
        </p:spPr>
      </p:pic>
      <p:sp>
        <p:nvSpPr>
          <p:cNvPr id="4" name="Tijdelijke aanduiding voor voettekst 3">
            <a:extLst>
              <a:ext uri="{FF2B5EF4-FFF2-40B4-BE49-F238E27FC236}">
                <a16:creationId xmlns:a16="http://schemas.microsoft.com/office/drawing/2014/main" id="{5EE6D2E2-0C3A-4AE9-BC58-143C67EA73D0}"/>
              </a:ext>
            </a:extLst>
          </p:cNvPr>
          <p:cNvSpPr>
            <a:spLocks noGrp="1"/>
          </p:cNvSpPr>
          <p:nvPr>
            <p:ph type="ftr" sz="quarter" idx="11"/>
          </p:nvPr>
        </p:nvSpPr>
        <p:spPr>
          <a:xfrm>
            <a:off x="680321" y="6337190"/>
            <a:ext cx="5192941" cy="365125"/>
          </a:xfrm>
        </p:spPr>
        <p:txBody>
          <a:bodyPr vert="horz" lIns="91440" tIns="45720" rIns="91440" bIns="45720" rtlCol="0" anchor="ctr">
            <a:normAutofit/>
          </a:bodyPr>
          <a:lstStyle/>
          <a:p>
            <a:pPr defTabSz="914400">
              <a:spcAft>
                <a:spcPts val="600"/>
              </a:spcAft>
            </a:pPr>
            <a:r>
              <a:rPr lang="en-US" kern="1200">
                <a:solidFill>
                  <a:schemeClr val="tx1">
                    <a:tint val="75000"/>
                  </a:schemeClr>
                </a:solidFill>
                <a:latin typeface="+mn-lt"/>
                <a:ea typeface="+mn-ea"/>
                <a:cs typeface="+mn-cs"/>
              </a:rPr>
              <a:t>Beamteamdag 9 februari 2019</a:t>
            </a:r>
          </a:p>
        </p:txBody>
      </p:sp>
    </p:spTree>
    <p:extLst>
      <p:ext uri="{BB962C8B-B14F-4D97-AF65-F5344CB8AC3E}">
        <p14:creationId xmlns:p14="http://schemas.microsoft.com/office/powerpoint/2010/main" val="18670872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100000"/>
                <a:hueMod val="270000"/>
                <a:satMod val="200000"/>
                <a:lumMod val="128000"/>
              </a:schemeClr>
            </a:gs>
            <a:gs pos="50000">
              <a:schemeClr val="bg2">
                <a:shade val="100000"/>
                <a:hueMod val="100000"/>
                <a:satMod val="110000"/>
                <a:lumMod val="130000"/>
              </a:schemeClr>
            </a:gs>
            <a:gs pos="100000">
              <a:schemeClr val="bg2">
                <a:shade val="78000"/>
                <a:hueMod val="44000"/>
                <a:satMod val="200000"/>
                <a:lumMod val="69000"/>
              </a:schemeClr>
            </a:gs>
          </a:gsLst>
          <a:lin ang="2520000" scaled="0"/>
        </a:gradFill>
        <a:effectLst/>
      </p:bgPr>
    </p:bg>
    <p:spTree>
      <p:nvGrpSpPr>
        <p:cNvPr id="1" name=""/>
        <p:cNvGrpSpPr/>
        <p:nvPr/>
      </p:nvGrpSpPr>
      <p:grpSpPr>
        <a:xfrm>
          <a:off x="0" y="0"/>
          <a:ext cx="0" cy="0"/>
          <a:chOff x="0" y="0"/>
          <a:chExt cx="0" cy="0"/>
        </a:xfrm>
      </p:grpSpPr>
      <p:pic>
        <p:nvPicPr>
          <p:cNvPr id="47" name="Picture 22">
            <a:extLst>
              <a:ext uri="{FF2B5EF4-FFF2-40B4-BE49-F238E27FC236}">
                <a16:creationId xmlns:a16="http://schemas.microsoft.com/office/drawing/2014/main" id="{5321D838-2C7E-4177-9DD3-DAC78324A2B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8" name="Picture 24">
            <a:extLst>
              <a:ext uri="{FF2B5EF4-FFF2-40B4-BE49-F238E27FC236}">
                <a16:creationId xmlns:a16="http://schemas.microsoft.com/office/drawing/2014/main" id="{0146E45C-1450-4186-B501-74F221F897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49" name="Picture 26">
            <a:extLst>
              <a:ext uri="{FF2B5EF4-FFF2-40B4-BE49-F238E27FC236}">
                <a16:creationId xmlns:a16="http://schemas.microsoft.com/office/drawing/2014/main" id="{EEDDA48B-BC04-4915-ADA3-A1A9522EB0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50" name="Rectangle 28">
            <a:extLst>
              <a:ext uri="{FF2B5EF4-FFF2-40B4-BE49-F238E27FC236}">
                <a16:creationId xmlns:a16="http://schemas.microsoft.com/office/drawing/2014/main" id="{78C9D07A-5A22-4E55-B18A-47CF07E508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30">
            <a:extLst>
              <a:ext uri="{FF2B5EF4-FFF2-40B4-BE49-F238E27FC236}">
                <a16:creationId xmlns:a16="http://schemas.microsoft.com/office/drawing/2014/main" id="{3D71E629-0739-4A59-972B-A9E9A4500E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52" name="Rectangle 32">
            <a:extLst>
              <a:ext uri="{FF2B5EF4-FFF2-40B4-BE49-F238E27FC236}">
                <a16:creationId xmlns:a16="http://schemas.microsoft.com/office/drawing/2014/main" id="{02AEAF3C-0CED-4482-86B9-3C180EDC9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82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a:extLst>
              <a:ext uri="{FF2B5EF4-FFF2-40B4-BE49-F238E27FC236}">
                <a16:creationId xmlns:a16="http://schemas.microsoft.com/office/drawing/2014/main" id="{71326BF9-9A3C-4813-A700-30E5381FA9E7}"/>
              </a:ext>
            </a:extLst>
          </p:cNvPr>
          <p:cNvPicPr>
            <a:picLocks noChangeAspect="1"/>
          </p:cNvPicPr>
          <p:nvPr/>
        </p:nvPicPr>
        <p:blipFill>
          <a:blip r:embed="rId6"/>
          <a:stretch>
            <a:fillRect/>
          </a:stretch>
        </p:blipFill>
        <p:spPr>
          <a:xfrm>
            <a:off x="634274" y="951491"/>
            <a:ext cx="10948227" cy="3079574"/>
          </a:xfrm>
          <a:prstGeom prst="rect">
            <a:avLst/>
          </a:prstGeom>
          <a:ln>
            <a:noFill/>
          </a:ln>
          <a:effectLst>
            <a:outerShdw blurRad="76200" dist="63500" dir="5040000" algn="tl" rotWithShape="0">
              <a:srgbClr val="000000">
                <a:alpha val="41000"/>
              </a:srgbClr>
            </a:outerShdw>
          </a:effectLst>
        </p:spPr>
      </p:pic>
      <p:sp>
        <p:nvSpPr>
          <p:cNvPr id="53" name="Rectangle 34">
            <a:extLst>
              <a:ext uri="{FF2B5EF4-FFF2-40B4-BE49-F238E27FC236}">
                <a16:creationId xmlns:a16="http://schemas.microsoft.com/office/drawing/2014/main" id="{5020BDF5-9C02-46E6-A235-B50ED2AF15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4368017"/>
            <a:ext cx="10439400" cy="1660332"/>
          </a:xfrm>
          <a:prstGeom prst="rect">
            <a:avLst/>
          </a:prstGeom>
          <a:solidFill>
            <a:schemeClr val="bg1">
              <a:lumMod val="95000"/>
              <a:lumOff val="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el 1">
            <a:extLst>
              <a:ext uri="{FF2B5EF4-FFF2-40B4-BE49-F238E27FC236}">
                <a16:creationId xmlns:a16="http://schemas.microsoft.com/office/drawing/2014/main" id="{AB072164-CA15-4C2C-98E0-F0A4A31085D9}"/>
              </a:ext>
            </a:extLst>
          </p:cNvPr>
          <p:cNvSpPr>
            <a:spLocks noGrp="1"/>
          </p:cNvSpPr>
          <p:nvPr>
            <p:ph type="title"/>
          </p:nvPr>
        </p:nvSpPr>
        <p:spPr>
          <a:xfrm>
            <a:off x="674158" y="4499572"/>
            <a:ext cx="9619488" cy="955245"/>
          </a:xfrm>
        </p:spPr>
        <p:txBody>
          <a:bodyPr vert="horz" lIns="91440" tIns="45720" rIns="91440" bIns="45720" rtlCol="0" anchor="b">
            <a:normAutofit/>
          </a:bodyPr>
          <a:lstStyle/>
          <a:p>
            <a:pPr algn="r"/>
            <a:r>
              <a:rPr lang="en-US" sz="4800"/>
              <a:t>P3Worship</a:t>
            </a:r>
          </a:p>
        </p:txBody>
      </p:sp>
      <p:sp>
        <p:nvSpPr>
          <p:cNvPr id="3" name="Tijdelijke aanduiding voor inhoud 2">
            <a:extLst>
              <a:ext uri="{FF2B5EF4-FFF2-40B4-BE49-F238E27FC236}">
                <a16:creationId xmlns:a16="http://schemas.microsoft.com/office/drawing/2014/main" id="{EA4D792D-2E81-4F07-AD62-29C6171B1C87}"/>
              </a:ext>
            </a:extLst>
          </p:cNvPr>
          <p:cNvSpPr>
            <a:spLocks noGrp="1"/>
          </p:cNvSpPr>
          <p:nvPr>
            <p:ph idx="1"/>
          </p:nvPr>
        </p:nvSpPr>
        <p:spPr>
          <a:xfrm>
            <a:off x="670984" y="5410221"/>
            <a:ext cx="9622662" cy="513103"/>
          </a:xfrm>
        </p:spPr>
        <p:txBody>
          <a:bodyPr vert="horz" lIns="91440" tIns="45720" rIns="91440" bIns="45720" rtlCol="0" anchor="ctr">
            <a:normAutofit/>
          </a:bodyPr>
          <a:lstStyle/>
          <a:p>
            <a:pPr marL="0" indent="0" algn="r">
              <a:buNone/>
            </a:pPr>
            <a:r>
              <a:rPr lang="en-US" sz="1800">
                <a:hlinkClick r:id="rId7"/>
              </a:rPr>
              <a:t>http://www.christiaanheidema.nl/p3worship</a:t>
            </a:r>
            <a:endParaRPr lang="en-US" sz="1800"/>
          </a:p>
        </p:txBody>
      </p:sp>
      <p:pic>
        <p:nvPicPr>
          <p:cNvPr id="54" name="Picture 36">
            <a:extLst>
              <a:ext uri="{FF2B5EF4-FFF2-40B4-BE49-F238E27FC236}">
                <a16:creationId xmlns:a16="http://schemas.microsoft.com/office/drawing/2014/main" id="{8A9197D8-E05A-4B70-8742-A3FE216EBDD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bwMode="white">
          <a:xfrm>
            <a:off x="0" y="6020068"/>
            <a:ext cx="10439399" cy="275942"/>
          </a:xfrm>
          <a:prstGeom prst="rect">
            <a:avLst/>
          </a:prstGeom>
        </p:spPr>
      </p:pic>
      <p:pic>
        <p:nvPicPr>
          <p:cNvPr id="55" name="Picture 38">
            <a:extLst>
              <a:ext uri="{FF2B5EF4-FFF2-40B4-BE49-F238E27FC236}">
                <a16:creationId xmlns:a16="http://schemas.microsoft.com/office/drawing/2014/main" id="{6161444F-3323-47B2-B7CA-87E67EE6CA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bwMode="white">
          <a:xfrm>
            <a:off x="10583333" y="6021062"/>
            <a:ext cx="1605490" cy="276940"/>
          </a:xfrm>
          <a:prstGeom prst="rect">
            <a:avLst/>
          </a:prstGeom>
        </p:spPr>
      </p:pic>
      <p:sp>
        <p:nvSpPr>
          <p:cNvPr id="56" name="Rectangle 40">
            <a:extLst>
              <a:ext uri="{FF2B5EF4-FFF2-40B4-BE49-F238E27FC236}">
                <a16:creationId xmlns:a16="http://schemas.microsoft.com/office/drawing/2014/main" id="{9A100E83-CB52-4190-BE11-7D3AE1AE44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0594976" y="4367295"/>
            <a:ext cx="1597024" cy="1660332"/>
          </a:xfrm>
          <a:prstGeom prst="rect">
            <a:avLst/>
          </a:pr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jdelijke aanduiding voor voettekst 3">
            <a:extLst>
              <a:ext uri="{FF2B5EF4-FFF2-40B4-BE49-F238E27FC236}">
                <a16:creationId xmlns:a16="http://schemas.microsoft.com/office/drawing/2014/main" id="{8BB30CC1-06E3-4093-A6B3-086FE28BC36C}"/>
              </a:ext>
            </a:extLst>
          </p:cNvPr>
          <p:cNvSpPr>
            <a:spLocks noGrp="1"/>
          </p:cNvSpPr>
          <p:nvPr>
            <p:ph type="ftr" sz="quarter" idx="11"/>
          </p:nvPr>
        </p:nvSpPr>
        <p:spPr>
          <a:xfrm>
            <a:off x="1950321" y="6027628"/>
            <a:ext cx="6870660" cy="365125"/>
          </a:xfrm>
        </p:spPr>
        <p:txBody>
          <a:bodyPr vert="horz" lIns="91440" tIns="45720" rIns="91440" bIns="45720" rtlCol="0" anchor="ctr">
            <a:normAutofit/>
          </a:bodyPr>
          <a:lstStyle/>
          <a:p>
            <a:pPr algn="r" defTabSz="914400">
              <a:spcAft>
                <a:spcPts val="600"/>
              </a:spcAft>
            </a:pPr>
            <a:r>
              <a:rPr lang="en-US" kern="1200">
                <a:solidFill>
                  <a:schemeClr val="tx1">
                    <a:tint val="75000"/>
                  </a:schemeClr>
                </a:solidFill>
                <a:latin typeface="+mn-lt"/>
                <a:ea typeface="+mn-ea"/>
                <a:cs typeface="+mn-cs"/>
              </a:rPr>
              <a:t>Beamteamdag 9 februari 2019</a:t>
            </a:r>
          </a:p>
        </p:txBody>
      </p:sp>
    </p:spTree>
    <p:extLst>
      <p:ext uri="{BB962C8B-B14F-4D97-AF65-F5344CB8AC3E}">
        <p14:creationId xmlns:p14="http://schemas.microsoft.com/office/powerpoint/2010/main" val="3387216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DF4F4-9D05-4492-BDF0-092814B467DB}"/>
              </a:ext>
            </a:extLst>
          </p:cNvPr>
          <p:cNvSpPr>
            <a:spLocks noGrp="1"/>
          </p:cNvSpPr>
          <p:nvPr>
            <p:ph type="title"/>
          </p:nvPr>
        </p:nvSpPr>
        <p:spPr/>
        <p:txBody>
          <a:bodyPr/>
          <a:lstStyle/>
          <a:p>
            <a:r>
              <a:rPr lang="nl-NL"/>
              <a:t>Demo</a:t>
            </a:r>
          </a:p>
        </p:txBody>
      </p:sp>
      <p:sp>
        <p:nvSpPr>
          <p:cNvPr id="3" name="Tijdelijke aanduiding voor inhoud 2">
            <a:extLst>
              <a:ext uri="{FF2B5EF4-FFF2-40B4-BE49-F238E27FC236}">
                <a16:creationId xmlns:a16="http://schemas.microsoft.com/office/drawing/2014/main" id="{9DEF7ADC-6D94-4184-997E-BF873C2825E3}"/>
              </a:ext>
            </a:extLst>
          </p:cNvPr>
          <p:cNvSpPr>
            <a:spLocks noGrp="1"/>
          </p:cNvSpPr>
          <p:nvPr>
            <p:ph idx="1"/>
          </p:nvPr>
        </p:nvSpPr>
        <p:spPr/>
        <p:txBody>
          <a:bodyPr/>
          <a:lstStyle/>
          <a:p>
            <a:r>
              <a:rPr lang="nl-NL"/>
              <a:t>Template voor de kerk</a:t>
            </a:r>
          </a:p>
          <a:p>
            <a:r>
              <a:rPr lang="nl-NL"/>
              <a:t>Alle PowerPoints voor een dienst in één standaard folder </a:t>
            </a:r>
            <a:r>
              <a:rPr lang="nl-NL">
                <a:sym typeface="Wingdings" panose="05000000000000000000" pitchFamily="2" charset="2"/>
              </a:rPr>
              <a:t> als bibliotheek in P3Plus gedefinieerd</a:t>
            </a:r>
          </a:p>
          <a:p>
            <a:r>
              <a:rPr lang="nl-NL"/>
              <a:t>Zie </a:t>
            </a:r>
            <a:r>
              <a:rPr lang="nl-NL">
                <a:hlinkClick r:id="rId2"/>
              </a:rPr>
              <a:t>https://youtu.be/uVJN-UhcsbY</a:t>
            </a:r>
            <a:endParaRPr lang="nl-NL"/>
          </a:p>
          <a:p>
            <a:r>
              <a:rPr lang="nl-NL"/>
              <a:t>Plus notities volgende dia</a:t>
            </a:r>
          </a:p>
          <a:p>
            <a:pPr marL="0" indent="0">
              <a:buNone/>
            </a:pPr>
            <a:endParaRPr lang="nl-NL">
              <a:sym typeface="Wingdings" panose="05000000000000000000" pitchFamily="2" charset="2"/>
            </a:endParaRPr>
          </a:p>
          <a:p>
            <a:endParaRPr lang="nl-NL"/>
          </a:p>
        </p:txBody>
      </p:sp>
      <p:sp>
        <p:nvSpPr>
          <p:cNvPr id="4" name="Tijdelijke aanduiding voor voettekst 3">
            <a:extLst>
              <a:ext uri="{FF2B5EF4-FFF2-40B4-BE49-F238E27FC236}">
                <a16:creationId xmlns:a16="http://schemas.microsoft.com/office/drawing/2014/main" id="{CFD24AE0-582E-4C8A-B813-6C9616BCF7EC}"/>
              </a:ext>
            </a:extLst>
          </p:cNvPr>
          <p:cNvSpPr>
            <a:spLocks noGrp="1"/>
          </p:cNvSpPr>
          <p:nvPr>
            <p:ph type="ftr" sz="quarter" idx="11"/>
          </p:nvPr>
        </p:nvSpPr>
        <p:spPr/>
        <p:txBody>
          <a:bodyPr/>
          <a:lstStyle/>
          <a:p>
            <a:r>
              <a:rPr lang="en-US"/>
              <a:t>Beamteamdag 9 februari 2019</a:t>
            </a:r>
            <a:endParaRPr lang="en-US" dirty="0"/>
          </a:p>
        </p:txBody>
      </p:sp>
    </p:spTree>
    <p:extLst>
      <p:ext uri="{BB962C8B-B14F-4D97-AF65-F5344CB8AC3E}">
        <p14:creationId xmlns:p14="http://schemas.microsoft.com/office/powerpoint/2010/main" val="3185160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0E5A277-6DFF-4392-ADD7-E9F5CAD3D9CB}"/>
              </a:ext>
            </a:extLst>
          </p:cNvPr>
          <p:cNvSpPr>
            <a:spLocks noGrp="1"/>
          </p:cNvSpPr>
          <p:nvPr>
            <p:ph type="title"/>
          </p:nvPr>
        </p:nvSpPr>
        <p:spPr/>
        <p:txBody>
          <a:bodyPr/>
          <a:lstStyle/>
          <a:p>
            <a:r>
              <a:rPr lang="nl-NL"/>
              <a:t>Demo – Klik om te starten</a:t>
            </a:r>
          </a:p>
        </p:txBody>
      </p:sp>
      <p:sp>
        <p:nvSpPr>
          <p:cNvPr id="4" name="Tijdelijke aanduiding voor voettekst 3">
            <a:extLst>
              <a:ext uri="{FF2B5EF4-FFF2-40B4-BE49-F238E27FC236}">
                <a16:creationId xmlns:a16="http://schemas.microsoft.com/office/drawing/2014/main" id="{FCABFEA8-0144-404B-8D3D-EA9D1C0C3CC3}"/>
              </a:ext>
            </a:extLst>
          </p:cNvPr>
          <p:cNvSpPr>
            <a:spLocks noGrp="1"/>
          </p:cNvSpPr>
          <p:nvPr>
            <p:ph type="ftr" sz="quarter" idx="11"/>
          </p:nvPr>
        </p:nvSpPr>
        <p:spPr/>
        <p:txBody>
          <a:bodyPr/>
          <a:lstStyle/>
          <a:p>
            <a:r>
              <a:rPr lang="en-US"/>
              <a:t>Beamteamdag 9 februari 2019</a:t>
            </a:r>
            <a:endParaRPr lang="en-US" dirty="0"/>
          </a:p>
        </p:txBody>
      </p:sp>
      <p:pic>
        <p:nvPicPr>
          <p:cNvPr id="8" name="Onlinemedia 7">
            <a:hlinkClick r:id="" action="ppaction://media"/>
            <a:extLst>
              <a:ext uri="{FF2B5EF4-FFF2-40B4-BE49-F238E27FC236}">
                <a16:creationId xmlns:a16="http://schemas.microsoft.com/office/drawing/2014/main" id="{C0B6CEB7-E0D7-4E48-96BD-4A816C167F52}"/>
              </a:ext>
            </a:extLst>
          </p:cNvPr>
          <p:cNvPicPr>
            <a:picLocks noGrp="1" noRot="1" noChangeAspect="1"/>
          </p:cNvPicPr>
          <p:nvPr>
            <p:ph idx="1"/>
            <a:videoFile r:link="rId1"/>
          </p:nvPr>
        </p:nvPicPr>
        <p:blipFill>
          <a:blip r:embed="rId4"/>
          <a:stretch>
            <a:fillRect/>
          </a:stretch>
        </p:blipFill>
        <p:spPr>
          <a:xfrm>
            <a:off x="2135560" y="2129349"/>
            <a:ext cx="7416824" cy="4171964"/>
          </a:xfrm>
          <a:prstGeom prst="rect">
            <a:avLst/>
          </a:prstGeom>
        </p:spPr>
      </p:pic>
    </p:spTree>
    <p:extLst>
      <p:ext uri="{BB962C8B-B14F-4D97-AF65-F5344CB8AC3E}">
        <p14:creationId xmlns:p14="http://schemas.microsoft.com/office/powerpoint/2010/main" val="28011747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D98849-CCF6-45E9-902F-BBF2CEE9B708}"/>
              </a:ext>
            </a:extLst>
          </p:cNvPr>
          <p:cNvSpPr>
            <a:spLocks noGrp="1"/>
          </p:cNvSpPr>
          <p:nvPr>
            <p:ph type="title"/>
          </p:nvPr>
        </p:nvSpPr>
        <p:spPr/>
        <p:txBody>
          <a:bodyPr/>
          <a:lstStyle/>
          <a:p>
            <a:r>
              <a:rPr lang="nl-NL"/>
              <a:t>Vragen????</a:t>
            </a:r>
          </a:p>
        </p:txBody>
      </p:sp>
      <p:sp>
        <p:nvSpPr>
          <p:cNvPr id="3" name="Tijdelijke aanduiding voor inhoud 2">
            <a:extLst>
              <a:ext uri="{FF2B5EF4-FFF2-40B4-BE49-F238E27FC236}">
                <a16:creationId xmlns:a16="http://schemas.microsoft.com/office/drawing/2014/main" id="{25E36865-C670-41B0-8D2E-355BF4A7701F}"/>
              </a:ext>
            </a:extLst>
          </p:cNvPr>
          <p:cNvSpPr>
            <a:spLocks noGrp="1"/>
          </p:cNvSpPr>
          <p:nvPr>
            <p:ph idx="1"/>
          </p:nvPr>
        </p:nvSpPr>
        <p:spPr/>
        <p:txBody>
          <a:bodyPr/>
          <a:lstStyle/>
          <a:p>
            <a:pPr marL="0" indent="0" algn="ctr">
              <a:buNone/>
            </a:pPr>
            <a:endParaRPr lang="nl-NL">
              <a:hlinkClick r:id="rId3"/>
            </a:endParaRPr>
          </a:p>
          <a:p>
            <a:pPr marL="0" indent="0" algn="ctr">
              <a:buNone/>
            </a:pPr>
            <a:endParaRPr lang="nl-NL">
              <a:hlinkClick r:id="rId3"/>
            </a:endParaRPr>
          </a:p>
          <a:p>
            <a:pPr marL="0" indent="0" algn="ctr">
              <a:buNone/>
            </a:pPr>
            <a:r>
              <a:rPr lang="nl-NL">
                <a:hlinkClick r:id="rId3"/>
              </a:rPr>
              <a:t>christiaanheidema@gmail.com</a:t>
            </a:r>
            <a:endParaRPr lang="nl-NL"/>
          </a:p>
        </p:txBody>
      </p:sp>
      <p:sp>
        <p:nvSpPr>
          <p:cNvPr id="4" name="Tijdelijke aanduiding voor voettekst 3">
            <a:extLst>
              <a:ext uri="{FF2B5EF4-FFF2-40B4-BE49-F238E27FC236}">
                <a16:creationId xmlns:a16="http://schemas.microsoft.com/office/drawing/2014/main" id="{7374477B-3FF0-4F4C-8929-5E077AD0B88E}"/>
              </a:ext>
            </a:extLst>
          </p:cNvPr>
          <p:cNvSpPr>
            <a:spLocks noGrp="1"/>
          </p:cNvSpPr>
          <p:nvPr>
            <p:ph type="ftr" sz="quarter" idx="11"/>
          </p:nvPr>
        </p:nvSpPr>
        <p:spPr/>
        <p:txBody>
          <a:bodyPr/>
          <a:lstStyle/>
          <a:p>
            <a:r>
              <a:rPr lang="en-US"/>
              <a:t>Beamteamdag 9 februari 2019</a:t>
            </a:r>
            <a:endParaRPr lang="en-US" dirty="0"/>
          </a:p>
        </p:txBody>
      </p:sp>
    </p:spTree>
    <p:extLst>
      <p:ext uri="{BB962C8B-B14F-4D97-AF65-F5344CB8AC3E}">
        <p14:creationId xmlns:p14="http://schemas.microsoft.com/office/powerpoint/2010/main" val="1648721051"/>
      </p:ext>
    </p:extLst>
  </p:cSld>
  <p:clrMapOvr>
    <a:masterClrMapping/>
  </p:clrMapOvr>
</p:sld>
</file>

<file path=ppt/theme/theme1.xml><?xml version="1.0" encoding="utf-8"?>
<a:theme xmlns:a="http://schemas.openxmlformats.org/drawingml/2006/main" name="Berlij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251</Words>
  <Application>Microsoft Office PowerPoint</Application>
  <PresentationFormat>Breedbeeld</PresentationFormat>
  <Paragraphs>104</Paragraphs>
  <Slides>9</Slides>
  <Notes>7</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9</vt:i4>
      </vt:variant>
    </vt:vector>
  </HeadingPairs>
  <TitlesOfParts>
    <vt:vector size="14" baseType="lpstr">
      <vt:lpstr>Arial</vt:lpstr>
      <vt:lpstr>Calibri</vt:lpstr>
      <vt:lpstr>Trebuchet MS</vt:lpstr>
      <vt:lpstr>Wingdings</vt:lpstr>
      <vt:lpstr>Berlijn</vt:lpstr>
      <vt:lpstr>Power! Punt.</vt:lpstr>
      <vt:lpstr>PowerPoint ?????</vt:lpstr>
      <vt:lpstr>PowerPoint !!!!!</vt:lpstr>
      <vt:lpstr>Basiskennis</vt:lpstr>
      <vt:lpstr>P3Plus</vt:lpstr>
      <vt:lpstr>P3Worship</vt:lpstr>
      <vt:lpstr>Demo</vt:lpstr>
      <vt:lpstr>Demo – Klik om te starten</vt:lpstr>
      <vt:lpstr>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Punt.</dc:title>
  <dc:creator>Heidema, Christiaan</dc:creator>
  <cp:lastModifiedBy>Heidema, Christiaan</cp:lastModifiedBy>
  <cp:revision>11</cp:revision>
  <dcterms:created xsi:type="dcterms:W3CDTF">2019-02-12T20:04:38Z</dcterms:created>
  <dcterms:modified xsi:type="dcterms:W3CDTF">2019-02-12T21:03:55Z</dcterms:modified>
</cp:coreProperties>
</file>